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5"/>
  </p:notesMasterIdLst>
  <p:handoutMasterIdLst>
    <p:handoutMasterId r:id="rId16"/>
  </p:handoutMasterIdLst>
  <p:sldIdLst>
    <p:sldId id="257" r:id="rId2"/>
    <p:sldId id="287" r:id="rId3"/>
    <p:sldId id="296" r:id="rId4"/>
    <p:sldId id="326" r:id="rId5"/>
    <p:sldId id="333" r:id="rId6"/>
    <p:sldId id="334" r:id="rId7"/>
    <p:sldId id="321" r:id="rId8"/>
    <p:sldId id="331" r:id="rId9"/>
    <p:sldId id="332" r:id="rId10"/>
    <p:sldId id="346" r:id="rId11"/>
    <p:sldId id="327" r:id="rId12"/>
    <p:sldId id="345" r:id="rId13"/>
    <p:sldId id="33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66D62C-415B-900D-D801-989500B7877C}" name="Jasmine Lacsamana" initials="JL" userId="S::jlacsamana@archstone.org::e96e28dd-33c7-484b-877d-a8a197caf952" providerId="AD"/>
  <p188:author id="{C4BFF392-E385-1125-D92E-CE55DAE4B03E}" name="Christopher A. Langston" initials="CAL" userId="S::calangston@archstone.org::7e8241fc-cf6d-403f-8543-f70ec99203a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8FE"/>
    <a:srgbClr val="0793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8BE881-E767-4580-AA00-20C949430817}" v="8" dt="2024-06-12T03:33:17.7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79091" autoAdjust="0"/>
  </p:normalViewPr>
  <p:slideViewPr>
    <p:cSldViewPr>
      <p:cViewPr varScale="1">
        <p:scale>
          <a:sx n="81" d="100"/>
          <a:sy n="81" d="100"/>
        </p:scale>
        <p:origin x="888" y="96"/>
      </p:cViewPr>
      <p:guideLst>
        <p:guide orient="horz" pos="2160"/>
        <p:guide pos="2880"/>
      </p:guideLst>
    </p:cSldViewPr>
  </p:slideViewPr>
  <p:outlineViewPr>
    <p:cViewPr>
      <p:scale>
        <a:sx n="33" d="100"/>
        <a:sy n="33" d="100"/>
      </p:scale>
      <p:origin x="0" y="-489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212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oke Ehrenpreis" userId="29575931-78ea-4bcf-8a3a-14f077e14f67" providerId="ADAL" clId="{978BE881-E767-4580-AA00-20C949430817}"/>
    <pc:docChg chg="undo redo custSel addSld delSld modSld sldOrd modMainMaster modNotesMaster">
      <pc:chgData name="Brooke Ehrenpreis" userId="29575931-78ea-4bcf-8a3a-14f077e14f67" providerId="ADAL" clId="{978BE881-E767-4580-AA00-20C949430817}" dt="2024-06-12T16:54:45.152" v="1286" actId="20577"/>
      <pc:docMkLst>
        <pc:docMk/>
      </pc:docMkLst>
      <pc:sldChg chg="modSp mod modNotes">
        <pc:chgData name="Brooke Ehrenpreis" userId="29575931-78ea-4bcf-8a3a-14f077e14f67" providerId="ADAL" clId="{978BE881-E767-4580-AA00-20C949430817}" dt="2024-06-12T03:32:56.747" v="868" actId="6549"/>
        <pc:sldMkLst>
          <pc:docMk/>
          <pc:sldMk cId="0" sldId="257"/>
        </pc:sldMkLst>
        <pc:spChg chg="mod">
          <ac:chgData name="Brooke Ehrenpreis" userId="29575931-78ea-4bcf-8a3a-14f077e14f67" providerId="ADAL" clId="{978BE881-E767-4580-AA00-20C949430817}" dt="2024-06-12T03:32:56.747" v="868" actId="6549"/>
          <ac:spMkLst>
            <pc:docMk/>
            <pc:sldMk cId="0" sldId="257"/>
            <ac:spMk id="7" creationId="{00000000-0000-0000-0000-000000000000}"/>
          </ac:spMkLst>
        </pc:spChg>
        <pc:picChg chg="mod">
          <ac:chgData name="Brooke Ehrenpreis" userId="29575931-78ea-4bcf-8a3a-14f077e14f67" providerId="ADAL" clId="{978BE881-E767-4580-AA00-20C949430817}" dt="2024-06-12T03:19:33.256" v="424"/>
          <ac:picMkLst>
            <pc:docMk/>
            <pc:sldMk cId="0" sldId="257"/>
            <ac:picMk id="2" creationId="{21037447-D862-8628-4D78-06463F7ACD62}"/>
          </ac:picMkLst>
        </pc:picChg>
        <pc:picChg chg="mod">
          <ac:chgData name="Brooke Ehrenpreis" userId="29575931-78ea-4bcf-8a3a-14f077e14f67" providerId="ADAL" clId="{978BE881-E767-4580-AA00-20C949430817}" dt="2024-06-12T03:19:33.256" v="424"/>
          <ac:picMkLst>
            <pc:docMk/>
            <pc:sldMk cId="0" sldId="257"/>
            <ac:picMk id="1026" creationId="{00000000-0000-0000-0000-000000000000}"/>
          </ac:picMkLst>
        </pc:picChg>
      </pc:sldChg>
      <pc:sldChg chg="modSp mod modNotes modNotesTx">
        <pc:chgData name="Brooke Ehrenpreis" userId="29575931-78ea-4bcf-8a3a-14f077e14f67" providerId="ADAL" clId="{978BE881-E767-4580-AA00-20C949430817}" dt="2024-06-12T03:19:33.256" v="424"/>
        <pc:sldMkLst>
          <pc:docMk/>
          <pc:sldMk cId="3931751186" sldId="287"/>
        </pc:sldMkLst>
        <pc:spChg chg="mod">
          <ac:chgData name="Brooke Ehrenpreis" userId="29575931-78ea-4bcf-8a3a-14f077e14f67" providerId="ADAL" clId="{978BE881-E767-4580-AA00-20C949430817}" dt="2024-06-12T03:19:33.256" v="424"/>
          <ac:spMkLst>
            <pc:docMk/>
            <pc:sldMk cId="3931751186" sldId="287"/>
            <ac:spMk id="2"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5"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6"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7"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8"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9" creationId="{00000000-0000-0000-0000-000000000000}"/>
          </ac:spMkLst>
        </pc:spChg>
        <pc:spChg chg="mod">
          <ac:chgData name="Brooke Ehrenpreis" userId="29575931-78ea-4bcf-8a3a-14f077e14f67" providerId="ADAL" clId="{978BE881-E767-4580-AA00-20C949430817}" dt="2024-06-12T03:19:33.256" v="424"/>
          <ac:spMkLst>
            <pc:docMk/>
            <pc:sldMk cId="3931751186" sldId="287"/>
            <ac:spMk id="11" creationId="{6F1BAD8F-000B-BEE7-E417-2394498F2B8C}"/>
          </ac:spMkLst>
        </pc:spChg>
        <pc:picChg chg="mod">
          <ac:chgData name="Brooke Ehrenpreis" userId="29575931-78ea-4bcf-8a3a-14f077e14f67" providerId="ADAL" clId="{978BE881-E767-4580-AA00-20C949430817}" dt="2024-06-12T03:19:33.256" v="424"/>
          <ac:picMkLst>
            <pc:docMk/>
            <pc:sldMk cId="3931751186" sldId="287"/>
            <ac:picMk id="1026" creationId="{00000000-0000-0000-0000-000000000000}"/>
          </ac:picMkLst>
        </pc:picChg>
      </pc:sldChg>
      <pc:sldChg chg="addSp modSp mod chgLayout modNotes modNotesTx">
        <pc:chgData name="Brooke Ehrenpreis" userId="29575931-78ea-4bcf-8a3a-14f077e14f67" providerId="ADAL" clId="{978BE881-E767-4580-AA00-20C949430817}" dt="2024-06-12T03:19:33.256" v="424"/>
        <pc:sldMkLst>
          <pc:docMk/>
          <pc:sldMk cId="3222669887" sldId="296"/>
        </pc:sldMkLst>
        <pc:spChg chg="mod ord">
          <ac:chgData name="Brooke Ehrenpreis" userId="29575931-78ea-4bcf-8a3a-14f077e14f67" providerId="ADAL" clId="{978BE881-E767-4580-AA00-20C949430817}" dt="2024-06-12T03:19:33.256" v="424"/>
          <ac:spMkLst>
            <pc:docMk/>
            <pc:sldMk cId="3222669887" sldId="296"/>
            <ac:spMk id="2" creationId="{00000000-0000-0000-0000-000000000000}"/>
          </ac:spMkLst>
        </pc:spChg>
        <pc:spChg chg="add mod ord">
          <ac:chgData name="Brooke Ehrenpreis" userId="29575931-78ea-4bcf-8a3a-14f077e14f67" providerId="ADAL" clId="{978BE881-E767-4580-AA00-20C949430817}" dt="2024-06-12T03:19:33.256" v="424"/>
          <ac:spMkLst>
            <pc:docMk/>
            <pc:sldMk cId="3222669887" sldId="296"/>
            <ac:spMk id="3" creationId="{42E8E68E-93CD-7BC4-F0F5-D03C651D7C59}"/>
          </ac:spMkLst>
        </pc:spChg>
        <pc:spChg chg="mod">
          <ac:chgData name="Brooke Ehrenpreis" userId="29575931-78ea-4bcf-8a3a-14f077e14f67" providerId="ADAL" clId="{978BE881-E767-4580-AA00-20C949430817}" dt="2024-06-12T03:19:33.256" v="424"/>
          <ac:spMkLst>
            <pc:docMk/>
            <pc:sldMk cId="3222669887" sldId="296"/>
            <ac:spMk id="5" creationId="{00000000-0000-0000-0000-000000000000}"/>
          </ac:spMkLst>
        </pc:spChg>
        <pc:spChg chg="mod">
          <ac:chgData name="Brooke Ehrenpreis" userId="29575931-78ea-4bcf-8a3a-14f077e14f67" providerId="ADAL" clId="{978BE881-E767-4580-AA00-20C949430817}" dt="2024-06-12T03:19:33.256" v="424"/>
          <ac:spMkLst>
            <pc:docMk/>
            <pc:sldMk cId="3222669887" sldId="296"/>
            <ac:spMk id="6" creationId="{00000000-0000-0000-0000-000000000000}"/>
          </ac:spMkLst>
        </pc:spChg>
        <pc:spChg chg="mod">
          <ac:chgData name="Brooke Ehrenpreis" userId="29575931-78ea-4bcf-8a3a-14f077e14f67" providerId="ADAL" clId="{978BE881-E767-4580-AA00-20C949430817}" dt="2024-06-12T03:19:33.256" v="424"/>
          <ac:spMkLst>
            <pc:docMk/>
            <pc:sldMk cId="3222669887" sldId="296"/>
            <ac:spMk id="7" creationId="{00000000-0000-0000-0000-000000000000}"/>
          </ac:spMkLst>
        </pc:spChg>
        <pc:spChg chg="mod">
          <ac:chgData name="Brooke Ehrenpreis" userId="29575931-78ea-4bcf-8a3a-14f077e14f67" providerId="ADAL" clId="{978BE881-E767-4580-AA00-20C949430817}" dt="2024-06-12T03:19:33.256" v="424"/>
          <ac:spMkLst>
            <pc:docMk/>
            <pc:sldMk cId="3222669887" sldId="296"/>
            <ac:spMk id="8" creationId="{00000000-0000-0000-0000-000000000000}"/>
          </ac:spMkLst>
        </pc:spChg>
        <pc:spChg chg="mod">
          <ac:chgData name="Brooke Ehrenpreis" userId="29575931-78ea-4bcf-8a3a-14f077e14f67" providerId="ADAL" clId="{978BE881-E767-4580-AA00-20C949430817}" dt="2024-06-12T03:19:33.256" v="424"/>
          <ac:spMkLst>
            <pc:docMk/>
            <pc:sldMk cId="3222669887" sldId="296"/>
            <ac:spMk id="9" creationId="{00000000-0000-0000-0000-000000000000}"/>
          </ac:spMkLst>
        </pc:spChg>
        <pc:spChg chg="mod ord">
          <ac:chgData name="Brooke Ehrenpreis" userId="29575931-78ea-4bcf-8a3a-14f077e14f67" providerId="ADAL" clId="{978BE881-E767-4580-AA00-20C949430817}" dt="2024-06-12T03:14:46.233" v="228" actId="700"/>
          <ac:spMkLst>
            <pc:docMk/>
            <pc:sldMk cId="3222669887" sldId="296"/>
            <ac:spMk id="13" creationId="{00000000-0000-0000-0000-000000000000}"/>
          </ac:spMkLst>
        </pc:spChg>
        <pc:picChg chg="mod">
          <ac:chgData name="Brooke Ehrenpreis" userId="29575931-78ea-4bcf-8a3a-14f077e14f67" providerId="ADAL" clId="{978BE881-E767-4580-AA00-20C949430817}" dt="2024-06-12T03:19:33.256" v="424"/>
          <ac:picMkLst>
            <pc:docMk/>
            <pc:sldMk cId="3222669887" sldId="296"/>
            <ac:picMk id="1026" creationId="{00000000-0000-0000-0000-000000000000}"/>
          </ac:picMkLst>
        </pc:picChg>
      </pc:sldChg>
      <pc:sldChg chg="modSp del modNotes">
        <pc:chgData name="Brooke Ehrenpreis" userId="29575931-78ea-4bcf-8a3a-14f077e14f67" providerId="ADAL" clId="{978BE881-E767-4580-AA00-20C949430817}" dt="2024-06-12T03:32:00.395" v="799" actId="47"/>
        <pc:sldMkLst>
          <pc:docMk/>
          <pc:sldMk cId="1941858926" sldId="308"/>
        </pc:sldMkLst>
        <pc:spChg chg="mod">
          <ac:chgData name="Brooke Ehrenpreis" userId="29575931-78ea-4bcf-8a3a-14f077e14f67" providerId="ADAL" clId="{978BE881-E767-4580-AA00-20C949430817}" dt="2024-06-12T03:19:33.256" v="424"/>
          <ac:spMkLst>
            <pc:docMk/>
            <pc:sldMk cId="1941858926" sldId="308"/>
            <ac:spMk id="3" creationId="{C1967A15-9140-92E9-8EE6-82E2136EE398}"/>
          </ac:spMkLst>
        </pc:spChg>
        <pc:spChg chg="mod">
          <ac:chgData name="Brooke Ehrenpreis" userId="29575931-78ea-4bcf-8a3a-14f077e14f67" providerId="ADAL" clId="{978BE881-E767-4580-AA00-20C949430817}" dt="2024-06-12T03:19:33.256" v="424"/>
          <ac:spMkLst>
            <pc:docMk/>
            <pc:sldMk cId="1941858926" sldId="308"/>
            <ac:spMk id="5" creationId="{00000000-0000-0000-0000-000000000000}"/>
          </ac:spMkLst>
        </pc:spChg>
        <pc:spChg chg="mod">
          <ac:chgData name="Brooke Ehrenpreis" userId="29575931-78ea-4bcf-8a3a-14f077e14f67" providerId="ADAL" clId="{978BE881-E767-4580-AA00-20C949430817}" dt="2024-06-12T03:19:33.256" v="424"/>
          <ac:spMkLst>
            <pc:docMk/>
            <pc:sldMk cId="1941858926" sldId="308"/>
            <ac:spMk id="6" creationId="{00000000-0000-0000-0000-000000000000}"/>
          </ac:spMkLst>
        </pc:spChg>
        <pc:spChg chg="mod">
          <ac:chgData name="Brooke Ehrenpreis" userId="29575931-78ea-4bcf-8a3a-14f077e14f67" providerId="ADAL" clId="{978BE881-E767-4580-AA00-20C949430817}" dt="2024-06-12T03:19:33.256" v="424"/>
          <ac:spMkLst>
            <pc:docMk/>
            <pc:sldMk cId="1941858926" sldId="308"/>
            <ac:spMk id="7" creationId="{00000000-0000-0000-0000-000000000000}"/>
          </ac:spMkLst>
        </pc:spChg>
        <pc:spChg chg="mod">
          <ac:chgData name="Brooke Ehrenpreis" userId="29575931-78ea-4bcf-8a3a-14f077e14f67" providerId="ADAL" clId="{978BE881-E767-4580-AA00-20C949430817}" dt="2024-06-12T03:19:33.256" v="424"/>
          <ac:spMkLst>
            <pc:docMk/>
            <pc:sldMk cId="1941858926" sldId="308"/>
            <ac:spMk id="8" creationId="{00000000-0000-0000-0000-000000000000}"/>
          </ac:spMkLst>
        </pc:spChg>
        <pc:spChg chg="mod">
          <ac:chgData name="Brooke Ehrenpreis" userId="29575931-78ea-4bcf-8a3a-14f077e14f67" providerId="ADAL" clId="{978BE881-E767-4580-AA00-20C949430817}" dt="2024-06-12T03:19:33.256" v="424"/>
          <ac:spMkLst>
            <pc:docMk/>
            <pc:sldMk cId="1941858926" sldId="308"/>
            <ac:spMk id="9" creationId="{00000000-0000-0000-0000-000000000000}"/>
          </ac:spMkLst>
        </pc:spChg>
        <pc:picChg chg="mod">
          <ac:chgData name="Brooke Ehrenpreis" userId="29575931-78ea-4bcf-8a3a-14f077e14f67" providerId="ADAL" clId="{978BE881-E767-4580-AA00-20C949430817}" dt="2024-06-12T03:19:33.256" v="424"/>
          <ac:picMkLst>
            <pc:docMk/>
            <pc:sldMk cId="1941858926" sldId="308"/>
            <ac:picMk id="1026" creationId="{00000000-0000-0000-0000-000000000000}"/>
          </ac:picMkLst>
        </pc:picChg>
      </pc:sldChg>
      <pc:sldChg chg="modSp del modNotes">
        <pc:chgData name="Brooke Ehrenpreis" userId="29575931-78ea-4bcf-8a3a-14f077e14f67" providerId="ADAL" clId="{978BE881-E767-4580-AA00-20C949430817}" dt="2024-06-12T03:32:00.395" v="799" actId="47"/>
        <pc:sldMkLst>
          <pc:docMk/>
          <pc:sldMk cId="1498285140" sldId="313"/>
        </pc:sldMkLst>
        <pc:spChg chg="mod">
          <ac:chgData name="Brooke Ehrenpreis" userId="29575931-78ea-4bcf-8a3a-14f077e14f67" providerId="ADAL" clId="{978BE881-E767-4580-AA00-20C949430817}" dt="2024-06-12T03:19:33.256" v="424"/>
          <ac:spMkLst>
            <pc:docMk/>
            <pc:sldMk cId="1498285140" sldId="313"/>
            <ac:spMk id="5" creationId="{00000000-0000-0000-0000-000000000000}"/>
          </ac:spMkLst>
        </pc:spChg>
        <pc:spChg chg="mod">
          <ac:chgData name="Brooke Ehrenpreis" userId="29575931-78ea-4bcf-8a3a-14f077e14f67" providerId="ADAL" clId="{978BE881-E767-4580-AA00-20C949430817}" dt="2024-06-12T03:19:33.256" v="424"/>
          <ac:spMkLst>
            <pc:docMk/>
            <pc:sldMk cId="1498285140" sldId="313"/>
            <ac:spMk id="6" creationId="{00000000-0000-0000-0000-000000000000}"/>
          </ac:spMkLst>
        </pc:spChg>
        <pc:spChg chg="mod">
          <ac:chgData name="Brooke Ehrenpreis" userId="29575931-78ea-4bcf-8a3a-14f077e14f67" providerId="ADAL" clId="{978BE881-E767-4580-AA00-20C949430817}" dt="2024-06-12T03:19:33.256" v="424"/>
          <ac:spMkLst>
            <pc:docMk/>
            <pc:sldMk cId="1498285140" sldId="313"/>
            <ac:spMk id="7" creationId="{00000000-0000-0000-0000-000000000000}"/>
          </ac:spMkLst>
        </pc:spChg>
        <pc:spChg chg="mod">
          <ac:chgData name="Brooke Ehrenpreis" userId="29575931-78ea-4bcf-8a3a-14f077e14f67" providerId="ADAL" clId="{978BE881-E767-4580-AA00-20C949430817}" dt="2024-06-12T03:19:33.256" v="424"/>
          <ac:spMkLst>
            <pc:docMk/>
            <pc:sldMk cId="1498285140" sldId="313"/>
            <ac:spMk id="8" creationId="{00000000-0000-0000-0000-000000000000}"/>
          </ac:spMkLst>
        </pc:spChg>
        <pc:spChg chg="mod">
          <ac:chgData name="Brooke Ehrenpreis" userId="29575931-78ea-4bcf-8a3a-14f077e14f67" providerId="ADAL" clId="{978BE881-E767-4580-AA00-20C949430817}" dt="2024-06-12T03:19:33.256" v="424"/>
          <ac:spMkLst>
            <pc:docMk/>
            <pc:sldMk cId="1498285140" sldId="313"/>
            <ac:spMk id="9" creationId="{00000000-0000-0000-0000-000000000000}"/>
          </ac:spMkLst>
        </pc:spChg>
        <pc:picChg chg="mod">
          <ac:chgData name="Brooke Ehrenpreis" userId="29575931-78ea-4bcf-8a3a-14f077e14f67" providerId="ADAL" clId="{978BE881-E767-4580-AA00-20C949430817}" dt="2024-06-12T03:19:33.256" v="424"/>
          <ac:picMkLst>
            <pc:docMk/>
            <pc:sldMk cId="1498285140" sldId="313"/>
            <ac:picMk id="1026" creationId="{00000000-0000-0000-0000-000000000000}"/>
          </ac:picMkLst>
        </pc:picChg>
      </pc:sldChg>
      <pc:sldChg chg="modSp mod modNotes modNotesTx">
        <pc:chgData name="Brooke Ehrenpreis" userId="29575931-78ea-4bcf-8a3a-14f077e14f67" providerId="ADAL" clId="{978BE881-E767-4580-AA00-20C949430817}" dt="2024-06-12T16:54:45.152" v="1286" actId="20577"/>
        <pc:sldMkLst>
          <pc:docMk/>
          <pc:sldMk cId="2050627544" sldId="321"/>
        </pc:sldMkLst>
        <pc:spChg chg="mod">
          <ac:chgData name="Brooke Ehrenpreis" userId="29575931-78ea-4bcf-8a3a-14f077e14f67" providerId="ADAL" clId="{978BE881-E767-4580-AA00-20C949430817}" dt="2024-06-12T03:21:51.887" v="482" actId="20577"/>
          <ac:spMkLst>
            <pc:docMk/>
            <pc:sldMk cId="2050627544" sldId="321"/>
            <ac:spMk id="2" creationId="{C0D41345-E248-B2E0-13BE-17EC6F2D2E1C}"/>
          </ac:spMkLst>
        </pc:spChg>
        <pc:spChg chg="mod">
          <ac:chgData name="Brooke Ehrenpreis" userId="29575931-78ea-4bcf-8a3a-14f077e14f67" providerId="ADAL" clId="{978BE881-E767-4580-AA00-20C949430817}" dt="2024-06-12T16:54:45.152" v="1286" actId="20577"/>
          <ac:spMkLst>
            <pc:docMk/>
            <pc:sldMk cId="2050627544" sldId="321"/>
            <ac:spMk id="3" creationId="{D127448E-9FDA-5AEE-BEAA-E5BCB0A843D6}"/>
          </ac:spMkLst>
        </pc:spChg>
        <pc:spChg chg="mod">
          <ac:chgData name="Brooke Ehrenpreis" userId="29575931-78ea-4bcf-8a3a-14f077e14f67" providerId="ADAL" clId="{978BE881-E767-4580-AA00-20C949430817}" dt="2024-06-12T03:19:33.256" v="424"/>
          <ac:spMkLst>
            <pc:docMk/>
            <pc:sldMk cId="2050627544" sldId="321"/>
            <ac:spMk id="5" creationId="{2E309CEB-951A-80FA-651C-715BDA20A840}"/>
          </ac:spMkLst>
        </pc:spChg>
        <pc:spChg chg="mod">
          <ac:chgData name="Brooke Ehrenpreis" userId="29575931-78ea-4bcf-8a3a-14f077e14f67" providerId="ADAL" clId="{978BE881-E767-4580-AA00-20C949430817}" dt="2024-06-12T03:19:33.256" v="424"/>
          <ac:spMkLst>
            <pc:docMk/>
            <pc:sldMk cId="2050627544" sldId="321"/>
            <ac:spMk id="6" creationId="{E4DCCBF6-59C4-0555-6586-3AC7D35EF672}"/>
          </ac:spMkLst>
        </pc:spChg>
        <pc:spChg chg="mod">
          <ac:chgData name="Brooke Ehrenpreis" userId="29575931-78ea-4bcf-8a3a-14f077e14f67" providerId="ADAL" clId="{978BE881-E767-4580-AA00-20C949430817}" dt="2024-06-12T03:19:33.256" v="424"/>
          <ac:spMkLst>
            <pc:docMk/>
            <pc:sldMk cId="2050627544" sldId="321"/>
            <ac:spMk id="7" creationId="{567428C7-EC6F-9FEF-1C29-0EF52B7EB333}"/>
          </ac:spMkLst>
        </pc:spChg>
        <pc:spChg chg="mod">
          <ac:chgData name="Brooke Ehrenpreis" userId="29575931-78ea-4bcf-8a3a-14f077e14f67" providerId="ADAL" clId="{978BE881-E767-4580-AA00-20C949430817}" dt="2024-06-12T03:19:33.256" v="424"/>
          <ac:spMkLst>
            <pc:docMk/>
            <pc:sldMk cId="2050627544" sldId="321"/>
            <ac:spMk id="8" creationId="{50520653-78CE-E34F-05DF-3DFBDE838D94}"/>
          </ac:spMkLst>
        </pc:spChg>
        <pc:spChg chg="mod">
          <ac:chgData name="Brooke Ehrenpreis" userId="29575931-78ea-4bcf-8a3a-14f077e14f67" providerId="ADAL" clId="{978BE881-E767-4580-AA00-20C949430817}" dt="2024-06-12T03:19:33.256" v="424"/>
          <ac:spMkLst>
            <pc:docMk/>
            <pc:sldMk cId="2050627544" sldId="321"/>
            <ac:spMk id="9" creationId="{374FC760-5417-5457-D19E-ACB3BB513970}"/>
          </ac:spMkLst>
        </pc:spChg>
        <pc:picChg chg="mod">
          <ac:chgData name="Brooke Ehrenpreis" userId="29575931-78ea-4bcf-8a3a-14f077e14f67" providerId="ADAL" clId="{978BE881-E767-4580-AA00-20C949430817}" dt="2024-06-12T03:19:33.256" v="424"/>
          <ac:picMkLst>
            <pc:docMk/>
            <pc:sldMk cId="2050627544" sldId="321"/>
            <ac:picMk id="1026" creationId="{49C4D7BE-3823-4021-B15F-AEDC1198B627}"/>
          </ac:picMkLst>
        </pc:picChg>
      </pc:sldChg>
      <pc:sldChg chg="modSp mod modNotes">
        <pc:chgData name="Brooke Ehrenpreis" userId="29575931-78ea-4bcf-8a3a-14f077e14f67" providerId="ADAL" clId="{978BE881-E767-4580-AA00-20C949430817}" dt="2024-06-12T03:19:33.256" v="424"/>
        <pc:sldMkLst>
          <pc:docMk/>
          <pc:sldMk cId="1147076692" sldId="326"/>
        </pc:sldMkLst>
        <pc:spChg chg="mod">
          <ac:chgData name="Brooke Ehrenpreis" userId="29575931-78ea-4bcf-8a3a-14f077e14f67" providerId="ADAL" clId="{978BE881-E767-4580-AA00-20C949430817}" dt="2024-06-12T03:14:15.633" v="214" actId="20577"/>
          <ac:spMkLst>
            <pc:docMk/>
            <pc:sldMk cId="1147076692" sldId="326"/>
            <ac:spMk id="2" creationId="{00000000-0000-0000-0000-000000000000}"/>
          </ac:spMkLst>
        </pc:spChg>
        <pc:spChg chg="mod">
          <ac:chgData name="Brooke Ehrenpreis" userId="29575931-78ea-4bcf-8a3a-14f077e14f67" providerId="ADAL" clId="{978BE881-E767-4580-AA00-20C949430817}" dt="2024-06-12T03:19:33.256" v="424"/>
          <ac:spMkLst>
            <pc:docMk/>
            <pc:sldMk cId="1147076692" sldId="326"/>
            <ac:spMk id="5" creationId="{00000000-0000-0000-0000-000000000000}"/>
          </ac:spMkLst>
        </pc:spChg>
        <pc:spChg chg="mod">
          <ac:chgData name="Brooke Ehrenpreis" userId="29575931-78ea-4bcf-8a3a-14f077e14f67" providerId="ADAL" clId="{978BE881-E767-4580-AA00-20C949430817}" dt="2024-06-12T03:19:33.256" v="424"/>
          <ac:spMkLst>
            <pc:docMk/>
            <pc:sldMk cId="1147076692" sldId="326"/>
            <ac:spMk id="6" creationId="{00000000-0000-0000-0000-000000000000}"/>
          </ac:spMkLst>
        </pc:spChg>
        <pc:spChg chg="mod">
          <ac:chgData name="Brooke Ehrenpreis" userId="29575931-78ea-4bcf-8a3a-14f077e14f67" providerId="ADAL" clId="{978BE881-E767-4580-AA00-20C949430817}" dt="2024-06-12T03:19:33.256" v="424"/>
          <ac:spMkLst>
            <pc:docMk/>
            <pc:sldMk cId="1147076692" sldId="326"/>
            <ac:spMk id="7" creationId="{00000000-0000-0000-0000-000000000000}"/>
          </ac:spMkLst>
        </pc:spChg>
        <pc:spChg chg="mod">
          <ac:chgData name="Brooke Ehrenpreis" userId="29575931-78ea-4bcf-8a3a-14f077e14f67" providerId="ADAL" clId="{978BE881-E767-4580-AA00-20C949430817}" dt="2024-06-12T03:19:33.256" v="424"/>
          <ac:spMkLst>
            <pc:docMk/>
            <pc:sldMk cId="1147076692" sldId="326"/>
            <ac:spMk id="8" creationId="{00000000-0000-0000-0000-000000000000}"/>
          </ac:spMkLst>
        </pc:spChg>
        <pc:spChg chg="mod">
          <ac:chgData name="Brooke Ehrenpreis" userId="29575931-78ea-4bcf-8a3a-14f077e14f67" providerId="ADAL" clId="{978BE881-E767-4580-AA00-20C949430817}" dt="2024-06-12T03:19:33.256" v="424"/>
          <ac:spMkLst>
            <pc:docMk/>
            <pc:sldMk cId="1147076692" sldId="326"/>
            <ac:spMk id="9" creationId="{00000000-0000-0000-0000-000000000000}"/>
          </ac:spMkLst>
        </pc:spChg>
        <pc:picChg chg="mod">
          <ac:chgData name="Brooke Ehrenpreis" userId="29575931-78ea-4bcf-8a3a-14f077e14f67" providerId="ADAL" clId="{978BE881-E767-4580-AA00-20C949430817}" dt="2024-06-12T03:19:33.256" v="424"/>
          <ac:picMkLst>
            <pc:docMk/>
            <pc:sldMk cId="1147076692" sldId="326"/>
            <ac:picMk id="1026" creationId="{00000000-0000-0000-0000-000000000000}"/>
          </ac:picMkLst>
        </pc:picChg>
      </pc:sldChg>
      <pc:sldChg chg="modSp mod ord modNotes">
        <pc:chgData name="Brooke Ehrenpreis" userId="29575931-78ea-4bcf-8a3a-14f077e14f67" providerId="ADAL" clId="{978BE881-E767-4580-AA00-20C949430817}" dt="2024-06-12T03:27:16.231" v="716"/>
        <pc:sldMkLst>
          <pc:docMk/>
          <pc:sldMk cId="2628386506" sldId="327"/>
        </pc:sldMkLst>
        <pc:spChg chg="mod">
          <ac:chgData name="Brooke Ehrenpreis" userId="29575931-78ea-4bcf-8a3a-14f077e14f67" providerId="ADAL" clId="{978BE881-E767-4580-AA00-20C949430817}" dt="2024-06-12T03:24:34.816" v="656" actId="5793"/>
          <ac:spMkLst>
            <pc:docMk/>
            <pc:sldMk cId="2628386506" sldId="327"/>
            <ac:spMk id="2" creationId="{00000000-0000-0000-0000-000000000000}"/>
          </ac:spMkLst>
        </pc:spChg>
        <pc:spChg chg="mod">
          <ac:chgData name="Brooke Ehrenpreis" userId="29575931-78ea-4bcf-8a3a-14f077e14f67" providerId="ADAL" clId="{978BE881-E767-4580-AA00-20C949430817}" dt="2024-06-12T03:19:33.256" v="424"/>
          <ac:spMkLst>
            <pc:docMk/>
            <pc:sldMk cId="2628386506" sldId="327"/>
            <ac:spMk id="5" creationId="{00000000-0000-0000-0000-000000000000}"/>
          </ac:spMkLst>
        </pc:spChg>
        <pc:spChg chg="mod">
          <ac:chgData name="Brooke Ehrenpreis" userId="29575931-78ea-4bcf-8a3a-14f077e14f67" providerId="ADAL" clId="{978BE881-E767-4580-AA00-20C949430817}" dt="2024-06-12T03:19:33.256" v="424"/>
          <ac:spMkLst>
            <pc:docMk/>
            <pc:sldMk cId="2628386506" sldId="327"/>
            <ac:spMk id="6" creationId="{00000000-0000-0000-0000-000000000000}"/>
          </ac:spMkLst>
        </pc:spChg>
        <pc:spChg chg="mod">
          <ac:chgData name="Brooke Ehrenpreis" userId="29575931-78ea-4bcf-8a3a-14f077e14f67" providerId="ADAL" clId="{978BE881-E767-4580-AA00-20C949430817}" dt="2024-06-12T03:19:33.256" v="424"/>
          <ac:spMkLst>
            <pc:docMk/>
            <pc:sldMk cId="2628386506" sldId="327"/>
            <ac:spMk id="7" creationId="{00000000-0000-0000-0000-000000000000}"/>
          </ac:spMkLst>
        </pc:spChg>
        <pc:spChg chg="mod">
          <ac:chgData name="Brooke Ehrenpreis" userId="29575931-78ea-4bcf-8a3a-14f077e14f67" providerId="ADAL" clId="{978BE881-E767-4580-AA00-20C949430817}" dt="2024-06-12T03:19:33.256" v="424"/>
          <ac:spMkLst>
            <pc:docMk/>
            <pc:sldMk cId="2628386506" sldId="327"/>
            <ac:spMk id="8" creationId="{00000000-0000-0000-0000-000000000000}"/>
          </ac:spMkLst>
        </pc:spChg>
        <pc:spChg chg="mod">
          <ac:chgData name="Brooke Ehrenpreis" userId="29575931-78ea-4bcf-8a3a-14f077e14f67" providerId="ADAL" clId="{978BE881-E767-4580-AA00-20C949430817}" dt="2024-06-12T03:19:33.256" v="424"/>
          <ac:spMkLst>
            <pc:docMk/>
            <pc:sldMk cId="2628386506" sldId="327"/>
            <ac:spMk id="9" creationId="{00000000-0000-0000-0000-000000000000}"/>
          </ac:spMkLst>
        </pc:spChg>
        <pc:picChg chg="mod">
          <ac:chgData name="Brooke Ehrenpreis" userId="29575931-78ea-4bcf-8a3a-14f077e14f67" providerId="ADAL" clId="{978BE881-E767-4580-AA00-20C949430817}" dt="2024-06-12T03:19:33.256" v="424"/>
          <ac:picMkLst>
            <pc:docMk/>
            <pc:sldMk cId="2628386506" sldId="327"/>
            <ac:picMk id="1026" creationId="{00000000-0000-0000-0000-000000000000}"/>
          </ac:picMkLst>
        </pc:picChg>
      </pc:sldChg>
      <pc:sldChg chg="modSp del modNotes">
        <pc:chgData name="Brooke Ehrenpreis" userId="29575931-78ea-4bcf-8a3a-14f077e14f67" providerId="ADAL" clId="{978BE881-E767-4580-AA00-20C949430817}" dt="2024-06-12T03:32:00.395" v="799" actId="47"/>
        <pc:sldMkLst>
          <pc:docMk/>
          <pc:sldMk cId="2852271556" sldId="328"/>
        </pc:sldMkLst>
        <pc:spChg chg="mod">
          <ac:chgData name="Brooke Ehrenpreis" userId="29575931-78ea-4bcf-8a3a-14f077e14f67" providerId="ADAL" clId="{978BE881-E767-4580-AA00-20C949430817}" dt="2024-06-12T03:19:33.256" v="424"/>
          <ac:spMkLst>
            <pc:docMk/>
            <pc:sldMk cId="2852271556" sldId="328"/>
            <ac:spMk id="5" creationId="{00000000-0000-0000-0000-000000000000}"/>
          </ac:spMkLst>
        </pc:spChg>
        <pc:spChg chg="mod">
          <ac:chgData name="Brooke Ehrenpreis" userId="29575931-78ea-4bcf-8a3a-14f077e14f67" providerId="ADAL" clId="{978BE881-E767-4580-AA00-20C949430817}" dt="2024-06-12T03:19:33.256" v="424"/>
          <ac:spMkLst>
            <pc:docMk/>
            <pc:sldMk cId="2852271556" sldId="328"/>
            <ac:spMk id="6" creationId="{00000000-0000-0000-0000-000000000000}"/>
          </ac:spMkLst>
        </pc:spChg>
        <pc:spChg chg="mod">
          <ac:chgData name="Brooke Ehrenpreis" userId="29575931-78ea-4bcf-8a3a-14f077e14f67" providerId="ADAL" clId="{978BE881-E767-4580-AA00-20C949430817}" dt="2024-06-12T03:19:33.256" v="424"/>
          <ac:spMkLst>
            <pc:docMk/>
            <pc:sldMk cId="2852271556" sldId="328"/>
            <ac:spMk id="7" creationId="{00000000-0000-0000-0000-000000000000}"/>
          </ac:spMkLst>
        </pc:spChg>
        <pc:spChg chg="mod">
          <ac:chgData name="Brooke Ehrenpreis" userId="29575931-78ea-4bcf-8a3a-14f077e14f67" providerId="ADAL" clId="{978BE881-E767-4580-AA00-20C949430817}" dt="2024-06-12T03:19:33.256" v="424"/>
          <ac:spMkLst>
            <pc:docMk/>
            <pc:sldMk cId="2852271556" sldId="328"/>
            <ac:spMk id="8" creationId="{00000000-0000-0000-0000-000000000000}"/>
          </ac:spMkLst>
        </pc:spChg>
        <pc:spChg chg="mod">
          <ac:chgData name="Brooke Ehrenpreis" userId="29575931-78ea-4bcf-8a3a-14f077e14f67" providerId="ADAL" clId="{978BE881-E767-4580-AA00-20C949430817}" dt="2024-06-12T03:19:33.256" v="424"/>
          <ac:spMkLst>
            <pc:docMk/>
            <pc:sldMk cId="2852271556" sldId="328"/>
            <ac:spMk id="9" creationId="{00000000-0000-0000-0000-000000000000}"/>
          </ac:spMkLst>
        </pc:spChg>
        <pc:picChg chg="mod">
          <ac:chgData name="Brooke Ehrenpreis" userId="29575931-78ea-4bcf-8a3a-14f077e14f67" providerId="ADAL" clId="{978BE881-E767-4580-AA00-20C949430817}" dt="2024-06-12T03:19:33.256" v="424"/>
          <ac:picMkLst>
            <pc:docMk/>
            <pc:sldMk cId="2852271556" sldId="328"/>
            <ac:picMk id="1026" creationId="{00000000-0000-0000-0000-000000000000}"/>
          </ac:picMkLst>
        </pc:picChg>
      </pc:sldChg>
      <pc:sldChg chg="modSp del modNotes">
        <pc:chgData name="Brooke Ehrenpreis" userId="29575931-78ea-4bcf-8a3a-14f077e14f67" providerId="ADAL" clId="{978BE881-E767-4580-AA00-20C949430817}" dt="2024-06-12T03:32:00.395" v="799" actId="47"/>
        <pc:sldMkLst>
          <pc:docMk/>
          <pc:sldMk cId="3999448214" sldId="329"/>
        </pc:sldMkLst>
        <pc:spChg chg="mod">
          <ac:chgData name="Brooke Ehrenpreis" userId="29575931-78ea-4bcf-8a3a-14f077e14f67" providerId="ADAL" clId="{978BE881-E767-4580-AA00-20C949430817}" dt="2024-06-12T03:19:33.256" v="424"/>
          <ac:spMkLst>
            <pc:docMk/>
            <pc:sldMk cId="3999448214" sldId="329"/>
            <ac:spMk id="5" creationId="{00000000-0000-0000-0000-000000000000}"/>
          </ac:spMkLst>
        </pc:spChg>
        <pc:spChg chg="mod">
          <ac:chgData name="Brooke Ehrenpreis" userId="29575931-78ea-4bcf-8a3a-14f077e14f67" providerId="ADAL" clId="{978BE881-E767-4580-AA00-20C949430817}" dt="2024-06-12T03:19:33.256" v="424"/>
          <ac:spMkLst>
            <pc:docMk/>
            <pc:sldMk cId="3999448214" sldId="329"/>
            <ac:spMk id="6" creationId="{00000000-0000-0000-0000-000000000000}"/>
          </ac:spMkLst>
        </pc:spChg>
        <pc:spChg chg="mod">
          <ac:chgData name="Brooke Ehrenpreis" userId="29575931-78ea-4bcf-8a3a-14f077e14f67" providerId="ADAL" clId="{978BE881-E767-4580-AA00-20C949430817}" dt="2024-06-12T03:19:33.256" v="424"/>
          <ac:spMkLst>
            <pc:docMk/>
            <pc:sldMk cId="3999448214" sldId="329"/>
            <ac:spMk id="7" creationId="{00000000-0000-0000-0000-000000000000}"/>
          </ac:spMkLst>
        </pc:spChg>
        <pc:spChg chg="mod">
          <ac:chgData name="Brooke Ehrenpreis" userId="29575931-78ea-4bcf-8a3a-14f077e14f67" providerId="ADAL" clId="{978BE881-E767-4580-AA00-20C949430817}" dt="2024-06-12T03:19:33.256" v="424"/>
          <ac:spMkLst>
            <pc:docMk/>
            <pc:sldMk cId="3999448214" sldId="329"/>
            <ac:spMk id="8" creationId="{00000000-0000-0000-0000-000000000000}"/>
          </ac:spMkLst>
        </pc:spChg>
        <pc:spChg chg="mod">
          <ac:chgData name="Brooke Ehrenpreis" userId="29575931-78ea-4bcf-8a3a-14f077e14f67" providerId="ADAL" clId="{978BE881-E767-4580-AA00-20C949430817}" dt="2024-06-12T03:19:33.256" v="424"/>
          <ac:spMkLst>
            <pc:docMk/>
            <pc:sldMk cId="3999448214" sldId="329"/>
            <ac:spMk id="9" creationId="{00000000-0000-0000-0000-000000000000}"/>
          </ac:spMkLst>
        </pc:spChg>
        <pc:picChg chg="mod">
          <ac:chgData name="Brooke Ehrenpreis" userId="29575931-78ea-4bcf-8a3a-14f077e14f67" providerId="ADAL" clId="{978BE881-E767-4580-AA00-20C949430817}" dt="2024-06-12T03:19:33.256" v="424"/>
          <ac:picMkLst>
            <pc:docMk/>
            <pc:sldMk cId="3999448214" sldId="329"/>
            <ac:picMk id="1026" creationId="{00000000-0000-0000-0000-000000000000}"/>
          </ac:picMkLst>
        </pc:picChg>
      </pc:sldChg>
      <pc:sldChg chg="modSp del modNotes">
        <pc:chgData name="Brooke Ehrenpreis" userId="29575931-78ea-4bcf-8a3a-14f077e14f67" providerId="ADAL" clId="{978BE881-E767-4580-AA00-20C949430817}" dt="2024-06-12T03:21:47.081" v="464" actId="2696"/>
        <pc:sldMkLst>
          <pc:docMk/>
          <pc:sldMk cId="1613785480" sldId="330"/>
        </pc:sldMkLst>
        <pc:spChg chg="mod">
          <ac:chgData name="Brooke Ehrenpreis" userId="29575931-78ea-4bcf-8a3a-14f077e14f67" providerId="ADAL" clId="{978BE881-E767-4580-AA00-20C949430817}" dt="2024-06-12T03:19:33.256" v="424"/>
          <ac:spMkLst>
            <pc:docMk/>
            <pc:sldMk cId="1613785480" sldId="330"/>
            <ac:spMk id="5" creationId="{00000000-0000-0000-0000-000000000000}"/>
          </ac:spMkLst>
        </pc:spChg>
        <pc:spChg chg="mod">
          <ac:chgData name="Brooke Ehrenpreis" userId="29575931-78ea-4bcf-8a3a-14f077e14f67" providerId="ADAL" clId="{978BE881-E767-4580-AA00-20C949430817}" dt="2024-06-12T03:19:33.256" v="424"/>
          <ac:spMkLst>
            <pc:docMk/>
            <pc:sldMk cId="1613785480" sldId="330"/>
            <ac:spMk id="6" creationId="{00000000-0000-0000-0000-000000000000}"/>
          </ac:spMkLst>
        </pc:spChg>
        <pc:spChg chg="mod">
          <ac:chgData name="Brooke Ehrenpreis" userId="29575931-78ea-4bcf-8a3a-14f077e14f67" providerId="ADAL" clId="{978BE881-E767-4580-AA00-20C949430817}" dt="2024-06-12T03:19:33.256" v="424"/>
          <ac:spMkLst>
            <pc:docMk/>
            <pc:sldMk cId="1613785480" sldId="330"/>
            <ac:spMk id="7" creationId="{00000000-0000-0000-0000-000000000000}"/>
          </ac:spMkLst>
        </pc:spChg>
        <pc:spChg chg="mod">
          <ac:chgData name="Brooke Ehrenpreis" userId="29575931-78ea-4bcf-8a3a-14f077e14f67" providerId="ADAL" clId="{978BE881-E767-4580-AA00-20C949430817}" dt="2024-06-12T03:19:33.256" v="424"/>
          <ac:spMkLst>
            <pc:docMk/>
            <pc:sldMk cId="1613785480" sldId="330"/>
            <ac:spMk id="8" creationId="{00000000-0000-0000-0000-000000000000}"/>
          </ac:spMkLst>
        </pc:spChg>
        <pc:spChg chg="mod">
          <ac:chgData name="Brooke Ehrenpreis" userId="29575931-78ea-4bcf-8a3a-14f077e14f67" providerId="ADAL" clId="{978BE881-E767-4580-AA00-20C949430817}" dt="2024-06-12T03:19:33.256" v="424"/>
          <ac:spMkLst>
            <pc:docMk/>
            <pc:sldMk cId="1613785480" sldId="330"/>
            <ac:spMk id="9" creationId="{00000000-0000-0000-0000-000000000000}"/>
          </ac:spMkLst>
        </pc:spChg>
        <pc:picChg chg="mod">
          <ac:chgData name="Brooke Ehrenpreis" userId="29575931-78ea-4bcf-8a3a-14f077e14f67" providerId="ADAL" clId="{978BE881-E767-4580-AA00-20C949430817}" dt="2024-06-12T03:19:33.256" v="424"/>
          <ac:picMkLst>
            <pc:docMk/>
            <pc:sldMk cId="1613785480" sldId="330"/>
            <ac:picMk id="1026" creationId="{00000000-0000-0000-0000-000000000000}"/>
          </ac:picMkLst>
        </pc:picChg>
      </pc:sldChg>
      <pc:sldChg chg="modSp mod modNotes modNotesTx">
        <pc:chgData name="Brooke Ehrenpreis" userId="29575931-78ea-4bcf-8a3a-14f077e14f67" providerId="ADAL" clId="{978BE881-E767-4580-AA00-20C949430817}" dt="2024-06-12T03:37:12.988" v="1263" actId="15"/>
        <pc:sldMkLst>
          <pc:docMk/>
          <pc:sldMk cId="1712816213" sldId="331"/>
        </pc:sldMkLst>
        <pc:spChg chg="mod">
          <ac:chgData name="Brooke Ehrenpreis" userId="29575931-78ea-4bcf-8a3a-14f077e14f67" providerId="ADAL" clId="{978BE881-E767-4580-AA00-20C949430817}" dt="2024-06-12T03:23:53.905" v="559" actId="20577"/>
          <ac:spMkLst>
            <pc:docMk/>
            <pc:sldMk cId="1712816213" sldId="331"/>
            <ac:spMk id="2" creationId="{C0D41345-E248-B2E0-13BE-17EC6F2D2E1C}"/>
          </ac:spMkLst>
        </pc:spChg>
        <pc:spChg chg="mod">
          <ac:chgData name="Brooke Ehrenpreis" userId="29575931-78ea-4bcf-8a3a-14f077e14f67" providerId="ADAL" clId="{978BE881-E767-4580-AA00-20C949430817}" dt="2024-06-12T03:37:12.988" v="1263" actId="15"/>
          <ac:spMkLst>
            <pc:docMk/>
            <pc:sldMk cId="1712816213" sldId="331"/>
            <ac:spMk id="3" creationId="{D127448E-9FDA-5AEE-BEAA-E5BCB0A843D6}"/>
          </ac:spMkLst>
        </pc:spChg>
        <pc:spChg chg="mod">
          <ac:chgData name="Brooke Ehrenpreis" userId="29575931-78ea-4bcf-8a3a-14f077e14f67" providerId="ADAL" clId="{978BE881-E767-4580-AA00-20C949430817}" dt="2024-06-12T03:19:33.256" v="424"/>
          <ac:spMkLst>
            <pc:docMk/>
            <pc:sldMk cId="1712816213" sldId="331"/>
            <ac:spMk id="5" creationId="{2E309CEB-951A-80FA-651C-715BDA20A840}"/>
          </ac:spMkLst>
        </pc:spChg>
        <pc:spChg chg="mod">
          <ac:chgData name="Brooke Ehrenpreis" userId="29575931-78ea-4bcf-8a3a-14f077e14f67" providerId="ADAL" clId="{978BE881-E767-4580-AA00-20C949430817}" dt="2024-06-12T03:19:33.256" v="424"/>
          <ac:spMkLst>
            <pc:docMk/>
            <pc:sldMk cId="1712816213" sldId="331"/>
            <ac:spMk id="6" creationId="{E4DCCBF6-59C4-0555-6586-3AC7D35EF672}"/>
          </ac:spMkLst>
        </pc:spChg>
        <pc:spChg chg="mod">
          <ac:chgData name="Brooke Ehrenpreis" userId="29575931-78ea-4bcf-8a3a-14f077e14f67" providerId="ADAL" clId="{978BE881-E767-4580-AA00-20C949430817}" dt="2024-06-12T03:19:33.256" v="424"/>
          <ac:spMkLst>
            <pc:docMk/>
            <pc:sldMk cId="1712816213" sldId="331"/>
            <ac:spMk id="7" creationId="{567428C7-EC6F-9FEF-1C29-0EF52B7EB333}"/>
          </ac:spMkLst>
        </pc:spChg>
        <pc:spChg chg="mod">
          <ac:chgData name="Brooke Ehrenpreis" userId="29575931-78ea-4bcf-8a3a-14f077e14f67" providerId="ADAL" clId="{978BE881-E767-4580-AA00-20C949430817}" dt="2024-06-12T03:19:33.256" v="424"/>
          <ac:spMkLst>
            <pc:docMk/>
            <pc:sldMk cId="1712816213" sldId="331"/>
            <ac:spMk id="8" creationId="{50520653-78CE-E34F-05DF-3DFBDE838D94}"/>
          </ac:spMkLst>
        </pc:spChg>
        <pc:spChg chg="mod">
          <ac:chgData name="Brooke Ehrenpreis" userId="29575931-78ea-4bcf-8a3a-14f077e14f67" providerId="ADAL" clId="{978BE881-E767-4580-AA00-20C949430817}" dt="2024-06-12T03:19:33.256" v="424"/>
          <ac:spMkLst>
            <pc:docMk/>
            <pc:sldMk cId="1712816213" sldId="331"/>
            <ac:spMk id="9" creationId="{374FC760-5417-5457-D19E-ACB3BB513970}"/>
          </ac:spMkLst>
        </pc:spChg>
        <pc:picChg chg="mod">
          <ac:chgData name="Brooke Ehrenpreis" userId="29575931-78ea-4bcf-8a3a-14f077e14f67" providerId="ADAL" clId="{978BE881-E767-4580-AA00-20C949430817}" dt="2024-06-12T03:19:33.256" v="424"/>
          <ac:picMkLst>
            <pc:docMk/>
            <pc:sldMk cId="1712816213" sldId="331"/>
            <ac:picMk id="1026" creationId="{49C4D7BE-3823-4021-B15F-AEDC1198B627}"/>
          </ac:picMkLst>
        </pc:picChg>
      </pc:sldChg>
      <pc:sldChg chg="modSp mod modNotes modNotesTx">
        <pc:chgData name="Brooke Ehrenpreis" userId="29575931-78ea-4bcf-8a3a-14f077e14f67" providerId="ADAL" clId="{978BE881-E767-4580-AA00-20C949430817}" dt="2024-06-12T03:29:19.183" v="733" actId="14100"/>
        <pc:sldMkLst>
          <pc:docMk/>
          <pc:sldMk cId="3882485506" sldId="332"/>
        </pc:sldMkLst>
        <pc:spChg chg="mod">
          <ac:chgData name="Brooke Ehrenpreis" userId="29575931-78ea-4bcf-8a3a-14f077e14f67" providerId="ADAL" clId="{978BE881-E767-4580-AA00-20C949430817}" dt="2024-06-12T03:24:18.854" v="620" actId="20577"/>
          <ac:spMkLst>
            <pc:docMk/>
            <pc:sldMk cId="3882485506" sldId="332"/>
            <ac:spMk id="2" creationId="{C0D41345-E248-B2E0-13BE-17EC6F2D2E1C}"/>
          </ac:spMkLst>
        </pc:spChg>
        <pc:spChg chg="mod">
          <ac:chgData name="Brooke Ehrenpreis" userId="29575931-78ea-4bcf-8a3a-14f077e14f67" providerId="ADAL" clId="{978BE881-E767-4580-AA00-20C949430817}" dt="2024-06-12T03:29:19.183" v="733" actId="14100"/>
          <ac:spMkLst>
            <pc:docMk/>
            <pc:sldMk cId="3882485506" sldId="332"/>
            <ac:spMk id="3" creationId="{D127448E-9FDA-5AEE-BEAA-E5BCB0A843D6}"/>
          </ac:spMkLst>
        </pc:spChg>
        <pc:spChg chg="mod">
          <ac:chgData name="Brooke Ehrenpreis" userId="29575931-78ea-4bcf-8a3a-14f077e14f67" providerId="ADAL" clId="{978BE881-E767-4580-AA00-20C949430817}" dt="2024-06-12T03:19:33.256" v="424"/>
          <ac:spMkLst>
            <pc:docMk/>
            <pc:sldMk cId="3882485506" sldId="332"/>
            <ac:spMk id="5" creationId="{2E309CEB-951A-80FA-651C-715BDA20A840}"/>
          </ac:spMkLst>
        </pc:spChg>
        <pc:spChg chg="mod">
          <ac:chgData name="Brooke Ehrenpreis" userId="29575931-78ea-4bcf-8a3a-14f077e14f67" providerId="ADAL" clId="{978BE881-E767-4580-AA00-20C949430817}" dt="2024-06-12T03:19:33.256" v="424"/>
          <ac:spMkLst>
            <pc:docMk/>
            <pc:sldMk cId="3882485506" sldId="332"/>
            <ac:spMk id="6" creationId="{E4DCCBF6-59C4-0555-6586-3AC7D35EF672}"/>
          </ac:spMkLst>
        </pc:spChg>
        <pc:spChg chg="mod">
          <ac:chgData name="Brooke Ehrenpreis" userId="29575931-78ea-4bcf-8a3a-14f077e14f67" providerId="ADAL" clId="{978BE881-E767-4580-AA00-20C949430817}" dt="2024-06-12T03:19:33.256" v="424"/>
          <ac:spMkLst>
            <pc:docMk/>
            <pc:sldMk cId="3882485506" sldId="332"/>
            <ac:spMk id="7" creationId="{567428C7-EC6F-9FEF-1C29-0EF52B7EB333}"/>
          </ac:spMkLst>
        </pc:spChg>
        <pc:spChg chg="mod">
          <ac:chgData name="Brooke Ehrenpreis" userId="29575931-78ea-4bcf-8a3a-14f077e14f67" providerId="ADAL" clId="{978BE881-E767-4580-AA00-20C949430817}" dt="2024-06-12T03:19:33.256" v="424"/>
          <ac:spMkLst>
            <pc:docMk/>
            <pc:sldMk cId="3882485506" sldId="332"/>
            <ac:spMk id="8" creationId="{50520653-78CE-E34F-05DF-3DFBDE838D94}"/>
          </ac:spMkLst>
        </pc:spChg>
        <pc:spChg chg="mod">
          <ac:chgData name="Brooke Ehrenpreis" userId="29575931-78ea-4bcf-8a3a-14f077e14f67" providerId="ADAL" clId="{978BE881-E767-4580-AA00-20C949430817}" dt="2024-06-12T03:19:33.256" v="424"/>
          <ac:spMkLst>
            <pc:docMk/>
            <pc:sldMk cId="3882485506" sldId="332"/>
            <ac:spMk id="9" creationId="{374FC760-5417-5457-D19E-ACB3BB513970}"/>
          </ac:spMkLst>
        </pc:spChg>
        <pc:picChg chg="mod">
          <ac:chgData name="Brooke Ehrenpreis" userId="29575931-78ea-4bcf-8a3a-14f077e14f67" providerId="ADAL" clId="{978BE881-E767-4580-AA00-20C949430817}" dt="2024-06-12T03:19:33.256" v="424"/>
          <ac:picMkLst>
            <pc:docMk/>
            <pc:sldMk cId="3882485506" sldId="332"/>
            <ac:picMk id="1026" creationId="{49C4D7BE-3823-4021-B15F-AEDC1198B627}"/>
          </ac:picMkLst>
        </pc:picChg>
      </pc:sldChg>
      <pc:sldChg chg="delSp modSp mod modNotes modNotesTx">
        <pc:chgData name="Brooke Ehrenpreis" userId="29575931-78ea-4bcf-8a3a-14f077e14f67" providerId="ADAL" clId="{978BE881-E767-4580-AA00-20C949430817}" dt="2024-06-12T03:19:33.256" v="424"/>
        <pc:sldMkLst>
          <pc:docMk/>
          <pc:sldMk cId="728211953" sldId="333"/>
        </pc:sldMkLst>
        <pc:spChg chg="mod">
          <ac:chgData name="Brooke Ehrenpreis" userId="29575931-78ea-4bcf-8a3a-14f077e14f67" providerId="ADAL" clId="{978BE881-E767-4580-AA00-20C949430817}" dt="2024-06-12T03:19:33.256" v="424"/>
          <ac:spMkLst>
            <pc:docMk/>
            <pc:sldMk cId="728211953" sldId="333"/>
            <ac:spMk id="2"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5"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6"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7"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8"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9" creationId="{00000000-0000-0000-0000-000000000000}"/>
          </ac:spMkLst>
        </pc:spChg>
        <pc:spChg chg="mod">
          <ac:chgData name="Brooke Ehrenpreis" userId="29575931-78ea-4bcf-8a3a-14f077e14f67" providerId="ADAL" clId="{978BE881-E767-4580-AA00-20C949430817}" dt="2024-06-12T03:19:33.256" v="424"/>
          <ac:spMkLst>
            <pc:docMk/>
            <pc:sldMk cId="728211953" sldId="333"/>
            <ac:spMk id="11" creationId="{6F1BAD8F-000B-BEE7-E417-2394498F2B8C}"/>
          </ac:spMkLst>
        </pc:spChg>
        <pc:spChg chg="del">
          <ac:chgData name="Brooke Ehrenpreis" userId="29575931-78ea-4bcf-8a3a-14f077e14f67" providerId="ADAL" clId="{978BE881-E767-4580-AA00-20C949430817}" dt="2024-06-12T03:16:05.573" v="268" actId="478"/>
          <ac:spMkLst>
            <pc:docMk/>
            <pc:sldMk cId="728211953" sldId="333"/>
            <ac:spMk id="14" creationId="{2D7FA500-310F-72F7-6D33-904BF5B42AC1}"/>
          </ac:spMkLst>
        </pc:spChg>
        <pc:spChg chg="del">
          <ac:chgData name="Brooke Ehrenpreis" userId="29575931-78ea-4bcf-8a3a-14f077e14f67" providerId="ADAL" clId="{978BE881-E767-4580-AA00-20C949430817}" dt="2024-06-12T03:16:08.983" v="269" actId="478"/>
          <ac:spMkLst>
            <pc:docMk/>
            <pc:sldMk cId="728211953" sldId="333"/>
            <ac:spMk id="16" creationId="{A3FF4CB9-5416-3E40-AF3D-6459443C95ED}"/>
          </ac:spMkLst>
        </pc:spChg>
        <pc:picChg chg="del">
          <ac:chgData name="Brooke Ehrenpreis" userId="29575931-78ea-4bcf-8a3a-14f077e14f67" providerId="ADAL" clId="{978BE881-E767-4580-AA00-20C949430817}" dt="2024-06-12T03:16:03.061" v="267" actId="478"/>
          <ac:picMkLst>
            <pc:docMk/>
            <pc:sldMk cId="728211953" sldId="333"/>
            <ac:picMk id="3" creationId="{36BADB3D-3946-016E-08C1-5F4C5C76FD65}"/>
          </ac:picMkLst>
        </pc:picChg>
        <pc:picChg chg="mod">
          <ac:chgData name="Brooke Ehrenpreis" userId="29575931-78ea-4bcf-8a3a-14f077e14f67" providerId="ADAL" clId="{978BE881-E767-4580-AA00-20C949430817}" dt="2024-06-12T03:19:33.256" v="424"/>
          <ac:picMkLst>
            <pc:docMk/>
            <pc:sldMk cId="728211953" sldId="333"/>
            <ac:picMk id="1026" creationId="{00000000-0000-0000-0000-000000000000}"/>
          </ac:picMkLst>
        </pc:picChg>
      </pc:sldChg>
      <pc:sldChg chg="addSp delSp modSp mod modNotes modNotesTx">
        <pc:chgData name="Brooke Ehrenpreis" userId="29575931-78ea-4bcf-8a3a-14f077e14f67" providerId="ADAL" clId="{978BE881-E767-4580-AA00-20C949430817}" dt="2024-06-12T03:21:34.441" v="463" actId="20577"/>
        <pc:sldMkLst>
          <pc:docMk/>
          <pc:sldMk cId="3726464184" sldId="334"/>
        </pc:sldMkLst>
        <pc:spChg chg="mod">
          <ac:chgData name="Brooke Ehrenpreis" userId="29575931-78ea-4bcf-8a3a-14f077e14f67" providerId="ADAL" clId="{978BE881-E767-4580-AA00-20C949430817}" dt="2024-06-12T03:21:26.937" v="456" actId="20577"/>
          <ac:spMkLst>
            <pc:docMk/>
            <pc:sldMk cId="3726464184" sldId="334"/>
            <ac:spMk id="2" creationId="{C0D41345-E248-B2E0-13BE-17EC6F2D2E1C}"/>
          </ac:spMkLst>
        </pc:spChg>
        <pc:spChg chg="del">
          <ac:chgData name="Brooke Ehrenpreis" userId="29575931-78ea-4bcf-8a3a-14f077e14f67" providerId="ADAL" clId="{978BE881-E767-4580-AA00-20C949430817}" dt="2024-06-12T03:18:47.777" v="410" actId="478"/>
          <ac:spMkLst>
            <pc:docMk/>
            <pc:sldMk cId="3726464184" sldId="334"/>
            <ac:spMk id="3" creationId="{D127448E-9FDA-5AEE-BEAA-E5BCB0A843D6}"/>
          </ac:spMkLst>
        </pc:spChg>
        <pc:spChg chg="del mod">
          <ac:chgData name="Brooke Ehrenpreis" userId="29575931-78ea-4bcf-8a3a-14f077e14f67" providerId="ADAL" clId="{978BE881-E767-4580-AA00-20C949430817}" dt="2024-06-12T03:20:27.188" v="430" actId="478"/>
          <ac:spMkLst>
            <pc:docMk/>
            <pc:sldMk cId="3726464184" sldId="334"/>
            <ac:spMk id="4" creationId="{B8F07975-0F72-969D-6823-1EF1336207AA}"/>
          </ac:spMkLst>
        </pc:spChg>
        <pc:spChg chg="mod">
          <ac:chgData name="Brooke Ehrenpreis" userId="29575931-78ea-4bcf-8a3a-14f077e14f67" providerId="ADAL" clId="{978BE881-E767-4580-AA00-20C949430817}" dt="2024-06-12T03:19:33.256" v="424"/>
          <ac:spMkLst>
            <pc:docMk/>
            <pc:sldMk cId="3726464184" sldId="334"/>
            <ac:spMk id="5" creationId="{2E309CEB-951A-80FA-651C-715BDA20A840}"/>
          </ac:spMkLst>
        </pc:spChg>
        <pc:spChg chg="mod">
          <ac:chgData name="Brooke Ehrenpreis" userId="29575931-78ea-4bcf-8a3a-14f077e14f67" providerId="ADAL" clId="{978BE881-E767-4580-AA00-20C949430817}" dt="2024-06-12T03:19:33.256" v="424"/>
          <ac:spMkLst>
            <pc:docMk/>
            <pc:sldMk cId="3726464184" sldId="334"/>
            <ac:spMk id="6" creationId="{E4DCCBF6-59C4-0555-6586-3AC7D35EF672}"/>
          </ac:spMkLst>
        </pc:spChg>
        <pc:spChg chg="mod">
          <ac:chgData name="Brooke Ehrenpreis" userId="29575931-78ea-4bcf-8a3a-14f077e14f67" providerId="ADAL" clId="{978BE881-E767-4580-AA00-20C949430817}" dt="2024-06-12T03:19:33.256" v="424"/>
          <ac:spMkLst>
            <pc:docMk/>
            <pc:sldMk cId="3726464184" sldId="334"/>
            <ac:spMk id="7" creationId="{567428C7-EC6F-9FEF-1C29-0EF52B7EB333}"/>
          </ac:spMkLst>
        </pc:spChg>
        <pc:spChg chg="mod">
          <ac:chgData name="Brooke Ehrenpreis" userId="29575931-78ea-4bcf-8a3a-14f077e14f67" providerId="ADAL" clId="{978BE881-E767-4580-AA00-20C949430817}" dt="2024-06-12T03:19:33.256" v="424"/>
          <ac:spMkLst>
            <pc:docMk/>
            <pc:sldMk cId="3726464184" sldId="334"/>
            <ac:spMk id="8" creationId="{50520653-78CE-E34F-05DF-3DFBDE838D94}"/>
          </ac:spMkLst>
        </pc:spChg>
        <pc:spChg chg="mod">
          <ac:chgData name="Brooke Ehrenpreis" userId="29575931-78ea-4bcf-8a3a-14f077e14f67" providerId="ADAL" clId="{978BE881-E767-4580-AA00-20C949430817}" dt="2024-06-12T03:19:33.256" v="424"/>
          <ac:spMkLst>
            <pc:docMk/>
            <pc:sldMk cId="3726464184" sldId="334"/>
            <ac:spMk id="9" creationId="{374FC760-5417-5457-D19E-ACB3BB513970}"/>
          </ac:spMkLst>
        </pc:spChg>
        <pc:spChg chg="add del mod">
          <ac:chgData name="Brooke Ehrenpreis" userId="29575931-78ea-4bcf-8a3a-14f077e14f67" providerId="ADAL" clId="{978BE881-E767-4580-AA00-20C949430817}" dt="2024-06-12T03:20:19.995" v="427" actId="478"/>
          <ac:spMkLst>
            <pc:docMk/>
            <pc:sldMk cId="3726464184" sldId="334"/>
            <ac:spMk id="11" creationId="{10762C49-5E50-4691-43E0-993206AC8FDF}"/>
          </ac:spMkLst>
        </pc:spChg>
        <pc:spChg chg="del">
          <ac:chgData name="Brooke Ehrenpreis" userId="29575931-78ea-4bcf-8a3a-14f077e14f67" providerId="ADAL" clId="{978BE881-E767-4580-AA00-20C949430817}" dt="2024-06-12T03:20:58.021" v="444" actId="21"/>
          <ac:spMkLst>
            <pc:docMk/>
            <pc:sldMk cId="3726464184" sldId="334"/>
            <ac:spMk id="13" creationId="{C2C5E486-6601-F650-84BC-40A77D344F28}"/>
          </ac:spMkLst>
        </pc:spChg>
        <pc:spChg chg="add mod">
          <ac:chgData name="Brooke Ehrenpreis" userId="29575931-78ea-4bcf-8a3a-14f077e14f67" providerId="ADAL" clId="{978BE881-E767-4580-AA00-20C949430817}" dt="2024-06-12T03:21:13.344" v="454" actId="1076"/>
          <ac:spMkLst>
            <pc:docMk/>
            <pc:sldMk cId="3726464184" sldId="334"/>
            <ac:spMk id="14" creationId="{C2C5E486-6601-F650-84BC-40A77D344F28}"/>
          </ac:spMkLst>
        </pc:spChg>
        <pc:picChg chg="add mod">
          <ac:chgData name="Brooke Ehrenpreis" userId="29575931-78ea-4bcf-8a3a-14f077e14f67" providerId="ADAL" clId="{978BE881-E767-4580-AA00-20C949430817}" dt="2024-06-12T03:21:04.898" v="452" actId="1036"/>
          <ac:picMkLst>
            <pc:docMk/>
            <pc:sldMk cId="3726464184" sldId="334"/>
            <ac:picMk id="12" creationId="{205DE750-33CF-BBAA-DFA6-CDF212F25D6B}"/>
          </ac:picMkLst>
        </pc:picChg>
        <pc:picChg chg="mod">
          <ac:chgData name="Brooke Ehrenpreis" userId="29575931-78ea-4bcf-8a3a-14f077e14f67" providerId="ADAL" clId="{978BE881-E767-4580-AA00-20C949430817}" dt="2024-06-12T03:19:33.256" v="424"/>
          <ac:picMkLst>
            <pc:docMk/>
            <pc:sldMk cId="3726464184" sldId="334"/>
            <ac:picMk id="1026" creationId="{49C4D7BE-3823-4021-B15F-AEDC1198B627}"/>
          </ac:picMkLst>
        </pc:picChg>
      </pc:sldChg>
      <pc:sldChg chg="modSp del modNotes">
        <pc:chgData name="Brooke Ehrenpreis" userId="29575931-78ea-4bcf-8a3a-14f077e14f67" providerId="ADAL" clId="{978BE881-E767-4580-AA00-20C949430817}" dt="2024-06-12T03:32:00.395" v="799" actId="47"/>
        <pc:sldMkLst>
          <pc:docMk/>
          <pc:sldMk cId="1732607473" sldId="336"/>
        </pc:sldMkLst>
        <pc:spChg chg="mod">
          <ac:chgData name="Brooke Ehrenpreis" userId="29575931-78ea-4bcf-8a3a-14f077e14f67" providerId="ADAL" clId="{978BE881-E767-4580-AA00-20C949430817}" dt="2024-06-12T03:19:33.256" v="424"/>
          <ac:spMkLst>
            <pc:docMk/>
            <pc:sldMk cId="1732607473" sldId="336"/>
            <ac:spMk id="3" creationId="{D127448E-9FDA-5AEE-BEAA-E5BCB0A843D6}"/>
          </ac:spMkLst>
        </pc:spChg>
        <pc:spChg chg="mod">
          <ac:chgData name="Brooke Ehrenpreis" userId="29575931-78ea-4bcf-8a3a-14f077e14f67" providerId="ADAL" clId="{978BE881-E767-4580-AA00-20C949430817}" dt="2024-06-12T03:19:33.256" v="424"/>
          <ac:spMkLst>
            <pc:docMk/>
            <pc:sldMk cId="1732607473" sldId="336"/>
            <ac:spMk id="5" creationId="{2E309CEB-951A-80FA-651C-715BDA20A840}"/>
          </ac:spMkLst>
        </pc:spChg>
        <pc:spChg chg="mod">
          <ac:chgData name="Brooke Ehrenpreis" userId="29575931-78ea-4bcf-8a3a-14f077e14f67" providerId="ADAL" clId="{978BE881-E767-4580-AA00-20C949430817}" dt="2024-06-12T03:19:33.256" v="424"/>
          <ac:spMkLst>
            <pc:docMk/>
            <pc:sldMk cId="1732607473" sldId="336"/>
            <ac:spMk id="6" creationId="{E4DCCBF6-59C4-0555-6586-3AC7D35EF672}"/>
          </ac:spMkLst>
        </pc:spChg>
        <pc:spChg chg="mod">
          <ac:chgData name="Brooke Ehrenpreis" userId="29575931-78ea-4bcf-8a3a-14f077e14f67" providerId="ADAL" clId="{978BE881-E767-4580-AA00-20C949430817}" dt="2024-06-12T03:19:33.256" v="424"/>
          <ac:spMkLst>
            <pc:docMk/>
            <pc:sldMk cId="1732607473" sldId="336"/>
            <ac:spMk id="7" creationId="{567428C7-EC6F-9FEF-1C29-0EF52B7EB333}"/>
          </ac:spMkLst>
        </pc:spChg>
        <pc:spChg chg="mod">
          <ac:chgData name="Brooke Ehrenpreis" userId="29575931-78ea-4bcf-8a3a-14f077e14f67" providerId="ADAL" clId="{978BE881-E767-4580-AA00-20C949430817}" dt="2024-06-12T03:19:33.256" v="424"/>
          <ac:spMkLst>
            <pc:docMk/>
            <pc:sldMk cId="1732607473" sldId="336"/>
            <ac:spMk id="8" creationId="{50520653-78CE-E34F-05DF-3DFBDE838D94}"/>
          </ac:spMkLst>
        </pc:spChg>
        <pc:spChg chg="mod">
          <ac:chgData name="Brooke Ehrenpreis" userId="29575931-78ea-4bcf-8a3a-14f077e14f67" providerId="ADAL" clId="{978BE881-E767-4580-AA00-20C949430817}" dt="2024-06-12T03:19:33.256" v="424"/>
          <ac:spMkLst>
            <pc:docMk/>
            <pc:sldMk cId="1732607473" sldId="336"/>
            <ac:spMk id="9" creationId="{374FC760-5417-5457-D19E-ACB3BB513970}"/>
          </ac:spMkLst>
        </pc:spChg>
        <pc:picChg chg="mod">
          <ac:chgData name="Brooke Ehrenpreis" userId="29575931-78ea-4bcf-8a3a-14f077e14f67" providerId="ADAL" clId="{978BE881-E767-4580-AA00-20C949430817}" dt="2024-06-12T03:19:33.256" v="424"/>
          <ac:picMkLst>
            <pc:docMk/>
            <pc:sldMk cId="1732607473" sldId="336"/>
            <ac:picMk id="1026" creationId="{49C4D7BE-3823-4021-B15F-AEDC1198B627}"/>
          </ac:picMkLst>
        </pc:picChg>
      </pc:sldChg>
      <pc:sldChg chg="modSp mod modNotes modNotesTx">
        <pc:chgData name="Brooke Ehrenpreis" userId="29575931-78ea-4bcf-8a3a-14f077e14f67" providerId="ADAL" clId="{978BE881-E767-4580-AA00-20C949430817}" dt="2024-06-12T03:31:38.109" v="797" actId="948"/>
        <pc:sldMkLst>
          <pc:docMk/>
          <pc:sldMk cId="2301101385" sldId="338"/>
        </pc:sldMkLst>
        <pc:spChg chg="mod">
          <ac:chgData name="Brooke Ehrenpreis" userId="29575931-78ea-4bcf-8a3a-14f077e14f67" providerId="ADAL" clId="{978BE881-E767-4580-AA00-20C949430817}" dt="2024-06-12T03:29:53.710" v="745" actId="20577"/>
          <ac:spMkLst>
            <pc:docMk/>
            <pc:sldMk cId="2301101385" sldId="338"/>
            <ac:spMk id="2" creationId="{C0D41345-E248-B2E0-13BE-17EC6F2D2E1C}"/>
          </ac:spMkLst>
        </pc:spChg>
        <pc:spChg chg="mod">
          <ac:chgData name="Brooke Ehrenpreis" userId="29575931-78ea-4bcf-8a3a-14f077e14f67" providerId="ADAL" clId="{978BE881-E767-4580-AA00-20C949430817}" dt="2024-06-12T03:31:38.109" v="797" actId="948"/>
          <ac:spMkLst>
            <pc:docMk/>
            <pc:sldMk cId="2301101385" sldId="338"/>
            <ac:spMk id="3" creationId="{D127448E-9FDA-5AEE-BEAA-E5BCB0A843D6}"/>
          </ac:spMkLst>
        </pc:spChg>
        <pc:spChg chg="mod">
          <ac:chgData name="Brooke Ehrenpreis" userId="29575931-78ea-4bcf-8a3a-14f077e14f67" providerId="ADAL" clId="{978BE881-E767-4580-AA00-20C949430817}" dt="2024-06-12T03:19:33.256" v="424"/>
          <ac:spMkLst>
            <pc:docMk/>
            <pc:sldMk cId="2301101385" sldId="338"/>
            <ac:spMk id="5" creationId="{2E309CEB-951A-80FA-651C-715BDA20A840}"/>
          </ac:spMkLst>
        </pc:spChg>
        <pc:spChg chg="mod">
          <ac:chgData name="Brooke Ehrenpreis" userId="29575931-78ea-4bcf-8a3a-14f077e14f67" providerId="ADAL" clId="{978BE881-E767-4580-AA00-20C949430817}" dt="2024-06-12T03:19:33.256" v="424"/>
          <ac:spMkLst>
            <pc:docMk/>
            <pc:sldMk cId="2301101385" sldId="338"/>
            <ac:spMk id="6" creationId="{E4DCCBF6-59C4-0555-6586-3AC7D35EF672}"/>
          </ac:spMkLst>
        </pc:spChg>
        <pc:spChg chg="mod">
          <ac:chgData name="Brooke Ehrenpreis" userId="29575931-78ea-4bcf-8a3a-14f077e14f67" providerId="ADAL" clId="{978BE881-E767-4580-AA00-20C949430817}" dt="2024-06-12T03:19:33.256" v="424"/>
          <ac:spMkLst>
            <pc:docMk/>
            <pc:sldMk cId="2301101385" sldId="338"/>
            <ac:spMk id="7" creationId="{567428C7-EC6F-9FEF-1C29-0EF52B7EB333}"/>
          </ac:spMkLst>
        </pc:spChg>
        <pc:spChg chg="mod">
          <ac:chgData name="Brooke Ehrenpreis" userId="29575931-78ea-4bcf-8a3a-14f077e14f67" providerId="ADAL" clId="{978BE881-E767-4580-AA00-20C949430817}" dt="2024-06-12T03:19:33.256" v="424"/>
          <ac:spMkLst>
            <pc:docMk/>
            <pc:sldMk cId="2301101385" sldId="338"/>
            <ac:spMk id="8" creationId="{50520653-78CE-E34F-05DF-3DFBDE838D94}"/>
          </ac:spMkLst>
        </pc:spChg>
        <pc:spChg chg="mod">
          <ac:chgData name="Brooke Ehrenpreis" userId="29575931-78ea-4bcf-8a3a-14f077e14f67" providerId="ADAL" clId="{978BE881-E767-4580-AA00-20C949430817}" dt="2024-06-12T03:19:33.256" v="424"/>
          <ac:spMkLst>
            <pc:docMk/>
            <pc:sldMk cId="2301101385" sldId="338"/>
            <ac:spMk id="9" creationId="{374FC760-5417-5457-D19E-ACB3BB513970}"/>
          </ac:spMkLst>
        </pc:spChg>
        <pc:picChg chg="mod">
          <ac:chgData name="Brooke Ehrenpreis" userId="29575931-78ea-4bcf-8a3a-14f077e14f67" providerId="ADAL" clId="{978BE881-E767-4580-AA00-20C949430817}" dt="2024-06-12T03:19:33.256" v="424"/>
          <ac:picMkLst>
            <pc:docMk/>
            <pc:sldMk cId="2301101385" sldId="338"/>
            <ac:picMk id="1026" creationId="{49C4D7BE-3823-4021-B15F-AEDC1198B627}"/>
          </ac:picMkLst>
        </pc:picChg>
      </pc:sldChg>
      <pc:sldChg chg="modSp del modNotes">
        <pc:chgData name="Brooke Ehrenpreis" userId="29575931-78ea-4bcf-8a3a-14f077e14f67" providerId="ADAL" clId="{978BE881-E767-4580-AA00-20C949430817}" dt="2024-06-12T03:27:24.291" v="718" actId="47"/>
        <pc:sldMkLst>
          <pc:docMk/>
          <pc:sldMk cId="4280047934" sldId="339"/>
        </pc:sldMkLst>
        <pc:spChg chg="mod">
          <ac:chgData name="Brooke Ehrenpreis" userId="29575931-78ea-4bcf-8a3a-14f077e14f67" providerId="ADAL" clId="{978BE881-E767-4580-AA00-20C949430817}" dt="2024-06-12T03:19:33.256" v="424"/>
          <ac:spMkLst>
            <pc:docMk/>
            <pc:sldMk cId="4280047934" sldId="339"/>
            <ac:spMk id="3" creationId="{D127448E-9FDA-5AEE-BEAA-E5BCB0A843D6}"/>
          </ac:spMkLst>
        </pc:spChg>
        <pc:spChg chg="mod">
          <ac:chgData name="Brooke Ehrenpreis" userId="29575931-78ea-4bcf-8a3a-14f077e14f67" providerId="ADAL" clId="{978BE881-E767-4580-AA00-20C949430817}" dt="2024-06-12T03:19:33.256" v="424"/>
          <ac:spMkLst>
            <pc:docMk/>
            <pc:sldMk cId="4280047934" sldId="339"/>
            <ac:spMk id="5" creationId="{2E309CEB-951A-80FA-651C-715BDA20A840}"/>
          </ac:spMkLst>
        </pc:spChg>
        <pc:spChg chg="mod">
          <ac:chgData name="Brooke Ehrenpreis" userId="29575931-78ea-4bcf-8a3a-14f077e14f67" providerId="ADAL" clId="{978BE881-E767-4580-AA00-20C949430817}" dt="2024-06-12T03:19:33.256" v="424"/>
          <ac:spMkLst>
            <pc:docMk/>
            <pc:sldMk cId="4280047934" sldId="339"/>
            <ac:spMk id="6" creationId="{E4DCCBF6-59C4-0555-6586-3AC7D35EF672}"/>
          </ac:spMkLst>
        </pc:spChg>
        <pc:spChg chg="mod">
          <ac:chgData name="Brooke Ehrenpreis" userId="29575931-78ea-4bcf-8a3a-14f077e14f67" providerId="ADAL" clId="{978BE881-E767-4580-AA00-20C949430817}" dt="2024-06-12T03:19:33.256" v="424"/>
          <ac:spMkLst>
            <pc:docMk/>
            <pc:sldMk cId="4280047934" sldId="339"/>
            <ac:spMk id="7" creationId="{567428C7-EC6F-9FEF-1C29-0EF52B7EB333}"/>
          </ac:spMkLst>
        </pc:spChg>
        <pc:spChg chg="mod">
          <ac:chgData name="Brooke Ehrenpreis" userId="29575931-78ea-4bcf-8a3a-14f077e14f67" providerId="ADAL" clId="{978BE881-E767-4580-AA00-20C949430817}" dt="2024-06-12T03:19:33.256" v="424"/>
          <ac:spMkLst>
            <pc:docMk/>
            <pc:sldMk cId="4280047934" sldId="339"/>
            <ac:spMk id="8" creationId="{50520653-78CE-E34F-05DF-3DFBDE838D94}"/>
          </ac:spMkLst>
        </pc:spChg>
        <pc:spChg chg="mod">
          <ac:chgData name="Brooke Ehrenpreis" userId="29575931-78ea-4bcf-8a3a-14f077e14f67" providerId="ADAL" clId="{978BE881-E767-4580-AA00-20C949430817}" dt="2024-06-12T03:19:33.256" v="424"/>
          <ac:spMkLst>
            <pc:docMk/>
            <pc:sldMk cId="4280047934" sldId="339"/>
            <ac:spMk id="9" creationId="{374FC760-5417-5457-D19E-ACB3BB513970}"/>
          </ac:spMkLst>
        </pc:spChg>
        <pc:picChg chg="mod">
          <ac:chgData name="Brooke Ehrenpreis" userId="29575931-78ea-4bcf-8a3a-14f077e14f67" providerId="ADAL" clId="{978BE881-E767-4580-AA00-20C949430817}" dt="2024-06-12T03:19:33.256" v="424"/>
          <ac:picMkLst>
            <pc:docMk/>
            <pc:sldMk cId="4280047934" sldId="339"/>
            <ac:picMk id="1026" creationId="{49C4D7BE-3823-4021-B15F-AEDC1198B627}"/>
          </ac:picMkLst>
        </pc:picChg>
      </pc:sldChg>
      <pc:sldChg chg="modSp del modNotes">
        <pc:chgData name="Brooke Ehrenpreis" userId="29575931-78ea-4bcf-8a3a-14f077e14f67" providerId="ADAL" clId="{978BE881-E767-4580-AA00-20C949430817}" dt="2024-06-12T03:31:52.101" v="798" actId="47"/>
        <pc:sldMkLst>
          <pc:docMk/>
          <pc:sldMk cId="1140080951" sldId="340"/>
        </pc:sldMkLst>
        <pc:spChg chg="mod">
          <ac:chgData name="Brooke Ehrenpreis" userId="29575931-78ea-4bcf-8a3a-14f077e14f67" providerId="ADAL" clId="{978BE881-E767-4580-AA00-20C949430817}" dt="2024-06-12T03:19:33.256" v="424"/>
          <ac:spMkLst>
            <pc:docMk/>
            <pc:sldMk cId="1140080951" sldId="340"/>
            <ac:spMk id="3" creationId="{D127448E-9FDA-5AEE-BEAA-E5BCB0A843D6}"/>
          </ac:spMkLst>
        </pc:spChg>
        <pc:spChg chg="mod">
          <ac:chgData name="Brooke Ehrenpreis" userId="29575931-78ea-4bcf-8a3a-14f077e14f67" providerId="ADAL" clId="{978BE881-E767-4580-AA00-20C949430817}" dt="2024-06-12T03:19:33.256" v="424"/>
          <ac:spMkLst>
            <pc:docMk/>
            <pc:sldMk cId="1140080951" sldId="340"/>
            <ac:spMk id="5" creationId="{2E309CEB-951A-80FA-651C-715BDA20A840}"/>
          </ac:spMkLst>
        </pc:spChg>
        <pc:spChg chg="mod">
          <ac:chgData name="Brooke Ehrenpreis" userId="29575931-78ea-4bcf-8a3a-14f077e14f67" providerId="ADAL" clId="{978BE881-E767-4580-AA00-20C949430817}" dt="2024-06-12T03:19:33.256" v="424"/>
          <ac:spMkLst>
            <pc:docMk/>
            <pc:sldMk cId="1140080951" sldId="340"/>
            <ac:spMk id="6" creationId="{E4DCCBF6-59C4-0555-6586-3AC7D35EF672}"/>
          </ac:spMkLst>
        </pc:spChg>
        <pc:spChg chg="mod">
          <ac:chgData name="Brooke Ehrenpreis" userId="29575931-78ea-4bcf-8a3a-14f077e14f67" providerId="ADAL" clId="{978BE881-E767-4580-AA00-20C949430817}" dt="2024-06-12T03:19:33.256" v="424"/>
          <ac:spMkLst>
            <pc:docMk/>
            <pc:sldMk cId="1140080951" sldId="340"/>
            <ac:spMk id="7" creationId="{567428C7-EC6F-9FEF-1C29-0EF52B7EB333}"/>
          </ac:spMkLst>
        </pc:spChg>
        <pc:spChg chg="mod">
          <ac:chgData name="Brooke Ehrenpreis" userId="29575931-78ea-4bcf-8a3a-14f077e14f67" providerId="ADAL" clId="{978BE881-E767-4580-AA00-20C949430817}" dt="2024-06-12T03:19:33.256" v="424"/>
          <ac:spMkLst>
            <pc:docMk/>
            <pc:sldMk cId="1140080951" sldId="340"/>
            <ac:spMk id="8" creationId="{50520653-78CE-E34F-05DF-3DFBDE838D94}"/>
          </ac:spMkLst>
        </pc:spChg>
        <pc:spChg chg="mod">
          <ac:chgData name="Brooke Ehrenpreis" userId="29575931-78ea-4bcf-8a3a-14f077e14f67" providerId="ADAL" clId="{978BE881-E767-4580-AA00-20C949430817}" dt="2024-06-12T03:19:33.256" v="424"/>
          <ac:spMkLst>
            <pc:docMk/>
            <pc:sldMk cId="1140080951" sldId="340"/>
            <ac:spMk id="9" creationId="{374FC760-5417-5457-D19E-ACB3BB513970}"/>
          </ac:spMkLst>
        </pc:spChg>
        <pc:picChg chg="mod">
          <ac:chgData name="Brooke Ehrenpreis" userId="29575931-78ea-4bcf-8a3a-14f077e14f67" providerId="ADAL" clId="{978BE881-E767-4580-AA00-20C949430817}" dt="2024-06-12T03:19:33.256" v="424"/>
          <ac:picMkLst>
            <pc:docMk/>
            <pc:sldMk cId="1140080951" sldId="340"/>
            <ac:picMk id="1026" creationId="{49C4D7BE-3823-4021-B15F-AEDC1198B627}"/>
          </ac:picMkLst>
        </pc:picChg>
      </pc:sldChg>
      <pc:sldChg chg="modSp del modNotes">
        <pc:chgData name="Brooke Ehrenpreis" userId="29575931-78ea-4bcf-8a3a-14f077e14f67" providerId="ADAL" clId="{978BE881-E767-4580-AA00-20C949430817}" dt="2024-06-12T03:32:00.395" v="799" actId="47"/>
        <pc:sldMkLst>
          <pc:docMk/>
          <pc:sldMk cId="2786560663" sldId="341"/>
        </pc:sldMkLst>
        <pc:spChg chg="mod">
          <ac:chgData name="Brooke Ehrenpreis" userId="29575931-78ea-4bcf-8a3a-14f077e14f67" providerId="ADAL" clId="{978BE881-E767-4580-AA00-20C949430817}" dt="2024-06-12T03:19:33.256" v="424"/>
          <ac:spMkLst>
            <pc:docMk/>
            <pc:sldMk cId="2786560663" sldId="341"/>
            <ac:spMk id="3" creationId="{D127448E-9FDA-5AEE-BEAA-E5BCB0A843D6}"/>
          </ac:spMkLst>
        </pc:spChg>
        <pc:spChg chg="mod">
          <ac:chgData name="Brooke Ehrenpreis" userId="29575931-78ea-4bcf-8a3a-14f077e14f67" providerId="ADAL" clId="{978BE881-E767-4580-AA00-20C949430817}" dt="2024-06-12T03:19:33.256" v="424"/>
          <ac:spMkLst>
            <pc:docMk/>
            <pc:sldMk cId="2786560663" sldId="341"/>
            <ac:spMk id="5" creationId="{2E309CEB-951A-80FA-651C-715BDA20A840}"/>
          </ac:spMkLst>
        </pc:spChg>
        <pc:spChg chg="mod">
          <ac:chgData name="Brooke Ehrenpreis" userId="29575931-78ea-4bcf-8a3a-14f077e14f67" providerId="ADAL" clId="{978BE881-E767-4580-AA00-20C949430817}" dt="2024-06-12T03:19:33.256" v="424"/>
          <ac:spMkLst>
            <pc:docMk/>
            <pc:sldMk cId="2786560663" sldId="341"/>
            <ac:spMk id="6" creationId="{E4DCCBF6-59C4-0555-6586-3AC7D35EF672}"/>
          </ac:spMkLst>
        </pc:spChg>
        <pc:spChg chg="mod">
          <ac:chgData name="Brooke Ehrenpreis" userId="29575931-78ea-4bcf-8a3a-14f077e14f67" providerId="ADAL" clId="{978BE881-E767-4580-AA00-20C949430817}" dt="2024-06-12T03:19:33.256" v="424"/>
          <ac:spMkLst>
            <pc:docMk/>
            <pc:sldMk cId="2786560663" sldId="341"/>
            <ac:spMk id="7" creationId="{567428C7-EC6F-9FEF-1C29-0EF52B7EB333}"/>
          </ac:spMkLst>
        </pc:spChg>
        <pc:spChg chg="mod">
          <ac:chgData name="Brooke Ehrenpreis" userId="29575931-78ea-4bcf-8a3a-14f077e14f67" providerId="ADAL" clId="{978BE881-E767-4580-AA00-20C949430817}" dt="2024-06-12T03:19:33.256" v="424"/>
          <ac:spMkLst>
            <pc:docMk/>
            <pc:sldMk cId="2786560663" sldId="341"/>
            <ac:spMk id="8" creationId="{50520653-78CE-E34F-05DF-3DFBDE838D94}"/>
          </ac:spMkLst>
        </pc:spChg>
        <pc:spChg chg="mod">
          <ac:chgData name="Brooke Ehrenpreis" userId="29575931-78ea-4bcf-8a3a-14f077e14f67" providerId="ADAL" clId="{978BE881-E767-4580-AA00-20C949430817}" dt="2024-06-12T03:19:33.256" v="424"/>
          <ac:spMkLst>
            <pc:docMk/>
            <pc:sldMk cId="2786560663" sldId="341"/>
            <ac:spMk id="9" creationId="{374FC760-5417-5457-D19E-ACB3BB513970}"/>
          </ac:spMkLst>
        </pc:spChg>
        <pc:picChg chg="mod">
          <ac:chgData name="Brooke Ehrenpreis" userId="29575931-78ea-4bcf-8a3a-14f077e14f67" providerId="ADAL" clId="{978BE881-E767-4580-AA00-20C949430817}" dt="2024-06-12T03:19:33.256" v="424"/>
          <ac:picMkLst>
            <pc:docMk/>
            <pc:sldMk cId="2786560663" sldId="341"/>
            <ac:picMk id="1026" creationId="{49C4D7BE-3823-4021-B15F-AEDC1198B627}"/>
          </ac:picMkLst>
        </pc:picChg>
      </pc:sldChg>
      <pc:sldChg chg="modSp del modNotes">
        <pc:chgData name="Brooke Ehrenpreis" userId="29575931-78ea-4bcf-8a3a-14f077e14f67" providerId="ADAL" clId="{978BE881-E767-4580-AA00-20C949430817}" dt="2024-06-12T03:32:00.395" v="799" actId="47"/>
        <pc:sldMkLst>
          <pc:docMk/>
          <pc:sldMk cId="3747754967" sldId="342"/>
        </pc:sldMkLst>
        <pc:spChg chg="mod">
          <ac:chgData name="Brooke Ehrenpreis" userId="29575931-78ea-4bcf-8a3a-14f077e14f67" providerId="ADAL" clId="{978BE881-E767-4580-AA00-20C949430817}" dt="2024-06-12T03:19:33.256" v="424"/>
          <ac:spMkLst>
            <pc:docMk/>
            <pc:sldMk cId="3747754967" sldId="342"/>
            <ac:spMk id="3" creationId="{D127448E-9FDA-5AEE-BEAA-E5BCB0A843D6}"/>
          </ac:spMkLst>
        </pc:spChg>
        <pc:spChg chg="mod">
          <ac:chgData name="Brooke Ehrenpreis" userId="29575931-78ea-4bcf-8a3a-14f077e14f67" providerId="ADAL" clId="{978BE881-E767-4580-AA00-20C949430817}" dt="2024-06-12T03:19:33.256" v="424"/>
          <ac:spMkLst>
            <pc:docMk/>
            <pc:sldMk cId="3747754967" sldId="342"/>
            <ac:spMk id="5" creationId="{2E309CEB-951A-80FA-651C-715BDA20A840}"/>
          </ac:spMkLst>
        </pc:spChg>
        <pc:spChg chg="mod">
          <ac:chgData name="Brooke Ehrenpreis" userId="29575931-78ea-4bcf-8a3a-14f077e14f67" providerId="ADAL" clId="{978BE881-E767-4580-AA00-20C949430817}" dt="2024-06-12T03:19:33.256" v="424"/>
          <ac:spMkLst>
            <pc:docMk/>
            <pc:sldMk cId="3747754967" sldId="342"/>
            <ac:spMk id="6" creationId="{E4DCCBF6-59C4-0555-6586-3AC7D35EF672}"/>
          </ac:spMkLst>
        </pc:spChg>
        <pc:spChg chg="mod">
          <ac:chgData name="Brooke Ehrenpreis" userId="29575931-78ea-4bcf-8a3a-14f077e14f67" providerId="ADAL" clId="{978BE881-E767-4580-AA00-20C949430817}" dt="2024-06-12T03:19:33.256" v="424"/>
          <ac:spMkLst>
            <pc:docMk/>
            <pc:sldMk cId="3747754967" sldId="342"/>
            <ac:spMk id="7" creationId="{567428C7-EC6F-9FEF-1C29-0EF52B7EB333}"/>
          </ac:spMkLst>
        </pc:spChg>
        <pc:spChg chg="mod">
          <ac:chgData name="Brooke Ehrenpreis" userId="29575931-78ea-4bcf-8a3a-14f077e14f67" providerId="ADAL" clId="{978BE881-E767-4580-AA00-20C949430817}" dt="2024-06-12T03:19:33.256" v="424"/>
          <ac:spMkLst>
            <pc:docMk/>
            <pc:sldMk cId="3747754967" sldId="342"/>
            <ac:spMk id="8" creationId="{50520653-78CE-E34F-05DF-3DFBDE838D94}"/>
          </ac:spMkLst>
        </pc:spChg>
        <pc:spChg chg="mod">
          <ac:chgData name="Brooke Ehrenpreis" userId="29575931-78ea-4bcf-8a3a-14f077e14f67" providerId="ADAL" clId="{978BE881-E767-4580-AA00-20C949430817}" dt="2024-06-12T03:19:33.256" v="424"/>
          <ac:spMkLst>
            <pc:docMk/>
            <pc:sldMk cId="3747754967" sldId="342"/>
            <ac:spMk id="9" creationId="{374FC760-5417-5457-D19E-ACB3BB513970}"/>
          </ac:spMkLst>
        </pc:spChg>
        <pc:picChg chg="mod">
          <ac:chgData name="Brooke Ehrenpreis" userId="29575931-78ea-4bcf-8a3a-14f077e14f67" providerId="ADAL" clId="{978BE881-E767-4580-AA00-20C949430817}" dt="2024-06-12T03:19:33.256" v="424"/>
          <ac:picMkLst>
            <pc:docMk/>
            <pc:sldMk cId="3747754967" sldId="342"/>
            <ac:picMk id="1026" creationId="{49C4D7BE-3823-4021-B15F-AEDC1198B627}"/>
          </ac:picMkLst>
        </pc:picChg>
      </pc:sldChg>
      <pc:sldChg chg="modSp del modNotes">
        <pc:chgData name="Brooke Ehrenpreis" userId="29575931-78ea-4bcf-8a3a-14f077e14f67" providerId="ADAL" clId="{978BE881-E767-4580-AA00-20C949430817}" dt="2024-06-12T03:32:00.395" v="799" actId="47"/>
        <pc:sldMkLst>
          <pc:docMk/>
          <pc:sldMk cId="361987849" sldId="343"/>
        </pc:sldMkLst>
        <pc:spChg chg="mod">
          <ac:chgData name="Brooke Ehrenpreis" userId="29575931-78ea-4bcf-8a3a-14f077e14f67" providerId="ADAL" clId="{978BE881-E767-4580-AA00-20C949430817}" dt="2024-06-12T03:19:33.256" v="424"/>
          <ac:spMkLst>
            <pc:docMk/>
            <pc:sldMk cId="361987849" sldId="343"/>
            <ac:spMk id="3" creationId="{D127448E-9FDA-5AEE-BEAA-E5BCB0A843D6}"/>
          </ac:spMkLst>
        </pc:spChg>
        <pc:spChg chg="mod">
          <ac:chgData name="Brooke Ehrenpreis" userId="29575931-78ea-4bcf-8a3a-14f077e14f67" providerId="ADAL" clId="{978BE881-E767-4580-AA00-20C949430817}" dt="2024-06-12T03:19:33.256" v="424"/>
          <ac:spMkLst>
            <pc:docMk/>
            <pc:sldMk cId="361987849" sldId="343"/>
            <ac:spMk id="5" creationId="{2E309CEB-951A-80FA-651C-715BDA20A840}"/>
          </ac:spMkLst>
        </pc:spChg>
        <pc:spChg chg="mod">
          <ac:chgData name="Brooke Ehrenpreis" userId="29575931-78ea-4bcf-8a3a-14f077e14f67" providerId="ADAL" clId="{978BE881-E767-4580-AA00-20C949430817}" dt="2024-06-12T03:19:33.256" v="424"/>
          <ac:spMkLst>
            <pc:docMk/>
            <pc:sldMk cId="361987849" sldId="343"/>
            <ac:spMk id="6" creationId="{E4DCCBF6-59C4-0555-6586-3AC7D35EF672}"/>
          </ac:spMkLst>
        </pc:spChg>
        <pc:spChg chg="mod">
          <ac:chgData name="Brooke Ehrenpreis" userId="29575931-78ea-4bcf-8a3a-14f077e14f67" providerId="ADAL" clId="{978BE881-E767-4580-AA00-20C949430817}" dt="2024-06-12T03:19:33.256" v="424"/>
          <ac:spMkLst>
            <pc:docMk/>
            <pc:sldMk cId="361987849" sldId="343"/>
            <ac:spMk id="7" creationId="{567428C7-EC6F-9FEF-1C29-0EF52B7EB333}"/>
          </ac:spMkLst>
        </pc:spChg>
        <pc:spChg chg="mod">
          <ac:chgData name="Brooke Ehrenpreis" userId="29575931-78ea-4bcf-8a3a-14f077e14f67" providerId="ADAL" clId="{978BE881-E767-4580-AA00-20C949430817}" dt="2024-06-12T03:19:33.256" v="424"/>
          <ac:spMkLst>
            <pc:docMk/>
            <pc:sldMk cId="361987849" sldId="343"/>
            <ac:spMk id="8" creationId="{50520653-78CE-E34F-05DF-3DFBDE838D94}"/>
          </ac:spMkLst>
        </pc:spChg>
        <pc:spChg chg="mod">
          <ac:chgData name="Brooke Ehrenpreis" userId="29575931-78ea-4bcf-8a3a-14f077e14f67" providerId="ADAL" clId="{978BE881-E767-4580-AA00-20C949430817}" dt="2024-06-12T03:19:33.256" v="424"/>
          <ac:spMkLst>
            <pc:docMk/>
            <pc:sldMk cId="361987849" sldId="343"/>
            <ac:spMk id="9" creationId="{374FC760-5417-5457-D19E-ACB3BB513970}"/>
          </ac:spMkLst>
        </pc:spChg>
        <pc:picChg chg="mod">
          <ac:chgData name="Brooke Ehrenpreis" userId="29575931-78ea-4bcf-8a3a-14f077e14f67" providerId="ADAL" clId="{978BE881-E767-4580-AA00-20C949430817}" dt="2024-06-12T03:19:33.256" v="424"/>
          <ac:picMkLst>
            <pc:docMk/>
            <pc:sldMk cId="361987849" sldId="343"/>
            <ac:picMk id="1026" creationId="{49C4D7BE-3823-4021-B15F-AEDC1198B627}"/>
          </ac:picMkLst>
        </pc:picChg>
      </pc:sldChg>
      <pc:sldChg chg="modSp del mod modNotes">
        <pc:chgData name="Brooke Ehrenpreis" userId="29575931-78ea-4bcf-8a3a-14f077e14f67" providerId="ADAL" clId="{978BE881-E767-4580-AA00-20C949430817}" dt="2024-06-12T03:27:22.517" v="717" actId="47"/>
        <pc:sldMkLst>
          <pc:docMk/>
          <pc:sldMk cId="1472688472" sldId="344"/>
        </pc:sldMkLst>
        <pc:spChg chg="mod">
          <ac:chgData name="Brooke Ehrenpreis" userId="29575931-78ea-4bcf-8a3a-14f077e14f67" providerId="ADAL" clId="{978BE881-E767-4580-AA00-20C949430817}" dt="2024-06-12T03:19:33.256" v="424"/>
          <ac:spMkLst>
            <pc:docMk/>
            <pc:sldMk cId="1472688472" sldId="344"/>
            <ac:spMk id="2" creationId="{00000000-0000-0000-0000-000000000000}"/>
          </ac:spMkLst>
        </pc:spChg>
        <pc:spChg chg="mod">
          <ac:chgData name="Brooke Ehrenpreis" userId="29575931-78ea-4bcf-8a3a-14f077e14f67" providerId="ADAL" clId="{978BE881-E767-4580-AA00-20C949430817}" dt="2024-06-12T03:19:33.256" v="424"/>
          <ac:spMkLst>
            <pc:docMk/>
            <pc:sldMk cId="1472688472" sldId="344"/>
            <ac:spMk id="5" creationId="{00000000-0000-0000-0000-000000000000}"/>
          </ac:spMkLst>
        </pc:spChg>
        <pc:spChg chg="mod">
          <ac:chgData name="Brooke Ehrenpreis" userId="29575931-78ea-4bcf-8a3a-14f077e14f67" providerId="ADAL" clId="{978BE881-E767-4580-AA00-20C949430817}" dt="2024-06-12T03:19:33.256" v="424"/>
          <ac:spMkLst>
            <pc:docMk/>
            <pc:sldMk cId="1472688472" sldId="344"/>
            <ac:spMk id="6" creationId="{00000000-0000-0000-0000-000000000000}"/>
          </ac:spMkLst>
        </pc:spChg>
        <pc:spChg chg="mod">
          <ac:chgData name="Brooke Ehrenpreis" userId="29575931-78ea-4bcf-8a3a-14f077e14f67" providerId="ADAL" clId="{978BE881-E767-4580-AA00-20C949430817}" dt="2024-06-12T03:19:33.256" v="424"/>
          <ac:spMkLst>
            <pc:docMk/>
            <pc:sldMk cId="1472688472" sldId="344"/>
            <ac:spMk id="7" creationId="{00000000-0000-0000-0000-000000000000}"/>
          </ac:spMkLst>
        </pc:spChg>
        <pc:spChg chg="mod">
          <ac:chgData name="Brooke Ehrenpreis" userId="29575931-78ea-4bcf-8a3a-14f077e14f67" providerId="ADAL" clId="{978BE881-E767-4580-AA00-20C949430817}" dt="2024-06-12T03:19:33.256" v="424"/>
          <ac:spMkLst>
            <pc:docMk/>
            <pc:sldMk cId="1472688472" sldId="344"/>
            <ac:spMk id="8" creationId="{00000000-0000-0000-0000-000000000000}"/>
          </ac:spMkLst>
        </pc:spChg>
        <pc:spChg chg="mod">
          <ac:chgData name="Brooke Ehrenpreis" userId="29575931-78ea-4bcf-8a3a-14f077e14f67" providerId="ADAL" clId="{978BE881-E767-4580-AA00-20C949430817}" dt="2024-06-12T03:19:33.256" v="424"/>
          <ac:spMkLst>
            <pc:docMk/>
            <pc:sldMk cId="1472688472" sldId="344"/>
            <ac:spMk id="9" creationId="{00000000-0000-0000-0000-000000000000}"/>
          </ac:spMkLst>
        </pc:spChg>
        <pc:picChg chg="mod">
          <ac:chgData name="Brooke Ehrenpreis" userId="29575931-78ea-4bcf-8a3a-14f077e14f67" providerId="ADAL" clId="{978BE881-E767-4580-AA00-20C949430817}" dt="2024-06-12T03:19:33.256" v="424"/>
          <ac:picMkLst>
            <pc:docMk/>
            <pc:sldMk cId="1472688472" sldId="344"/>
            <ac:picMk id="1026" creationId="{00000000-0000-0000-0000-000000000000}"/>
          </ac:picMkLst>
        </pc:picChg>
      </pc:sldChg>
      <pc:sldChg chg="modSp add mod ord modNotesTx">
        <pc:chgData name="Brooke Ehrenpreis" userId="29575931-78ea-4bcf-8a3a-14f077e14f67" providerId="ADAL" clId="{978BE881-E767-4580-AA00-20C949430817}" dt="2024-06-12T03:27:16.231" v="716"/>
        <pc:sldMkLst>
          <pc:docMk/>
          <pc:sldMk cId="0" sldId="345"/>
        </pc:sldMkLst>
        <pc:spChg chg="mod">
          <ac:chgData name="Brooke Ehrenpreis" userId="29575931-78ea-4bcf-8a3a-14f077e14f67" providerId="ADAL" clId="{978BE881-E767-4580-AA00-20C949430817}" dt="2024-06-12T03:25:37.421" v="658" actId="1076"/>
          <ac:spMkLst>
            <pc:docMk/>
            <pc:sldMk cId="0" sldId="345"/>
            <ac:spMk id="174" creationId="{00000000-0000-0000-0000-000000000000}"/>
          </ac:spMkLst>
        </pc:spChg>
        <pc:spChg chg="mod">
          <ac:chgData name="Brooke Ehrenpreis" userId="29575931-78ea-4bcf-8a3a-14f077e14f67" providerId="ADAL" clId="{978BE881-E767-4580-AA00-20C949430817}" dt="2024-06-12T03:26:28.815" v="686" actId="255"/>
          <ac:spMkLst>
            <pc:docMk/>
            <pc:sldMk cId="0" sldId="345"/>
            <ac:spMk id="178" creationId="{00000000-0000-0000-0000-000000000000}"/>
          </ac:spMkLst>
        </pc:spChg>
        <pc:picChg chg="mod">
          <ac:chgData name="Brooke Ehrenpreis" userId="29575931-78ea-4bcf-8a3a-14f077e14f67" providerId="ADAL" clId="{978BE881-E767-4580-AA00-20C949430817}" dt="2024-06-12T03:26:16.566" v="683" actId="1036"/>
          <ac:picMkLst>
            <pc:docMk/>
            <pc:sldMk cId="0" sldId="345"/>
            <ac:picMk id="2" creationId="{853ABB62-7A83-FA83-4B64-EEE9367F54DD}"/>
          </ac:picMkLst>
        </pc:picChg>
        <pc:picChg chg="mod">
          <ac:chgData name="Brooke Ehrenpreis" userId="29575931-78ea-4bcf-8a3a-14f077e14f67" providerId="ADAL" clId="{978BE881-E767-4580-AA00-20C949430817}" dt="2024-06-12T03:25:53.859" v="670" actId="1035"/>
          <ac:picMkLst>
            <pc:docMk/>
            <pc:sldMk cId="0" sldId="345"/>
            <ac:picMk id="7" creationId="{76133CF4-59FB-6FBD-4B43-5BE316A007A9}"/>
          </ac:picMkLst>
        </pc:picChg>
        <pc:cxnChg chg="mod">
          <ac:chgData name="Brooke Ehrenpreis" userId="29575931-78ea-4bcf-8a3a-14f077e14f67" providerId="ADAL" clId="{978BE881-E767-4580-AA00-20C949430817}" dt="2024-06-12T03:26:10.918" v="671" actId="1076"/>
          <ac:cxnSpMkLst>
            <pc:docMk/>
            <pc:sldMk cId="0" sldId="345"/>
            <ac:cxnSpMk id="175" creationId="{00000000-0000-0000-0000-000000000000}"/>
          </ac:cxnSpMkLst>
        </pc:cxnChg>
      </pc:sldChg>
      <pc:sldChg chg="modSp add mod">
        <pc:chgData name="Brooke Ehrenpreis" userId="29575931-78ea-4bcf-8a3a-14f077e14f67" providerId="ADAL" clId="{978BE881-E767-4580-AA00-20C949430817}" dt="2024-06-12T03:34:20.816" v="970" actId="1036"/>
        <pc:sldMkLst>
          <pc:docMk/>
          <pc:sldMk cId="1937594793" sldId="346"/>
        </pc:sldMkLst>
        <pc:spChg chg="mod">
          <ac:chgData name="Brooke Ehrenpreis" userId="29575931-78ea-4bcf-8a3a-14f077e14f67" providerId="ADAL" clId="{978BE881-E767-4580-AA00-20C949430817}" dt="2024-06-12T03:34:20.816" v="970" actId="1036"/>
          <ac:spMkLst>
            <pc:docMk/>
            <pc:sldMk cId="1937594793" sldId="346"/>
            <ac:spMk id="2" creationId="{00000000-0000-0000-0000-000000000000}"/>
          </ac:spMkLst>
        </pc:spChg>
        <pc:spChg chg="mod">
          <ac:chgData name="Brooke Ehrenpreis" userId="29575931-78ea-4bcf-8a3a-14f077e14f67" providerId="ADAL" clId="{978BE881-E767-4580-AA00-20C949430817}" dt="2024-06-12T03:33:36.973" v="923" actId="20577"/>
          <ac:spMkLst>
            <pc:docMk/>
            <pc:sldMk cId="1937594793" sldId="346"/>
            <ac:spMk id="3" creationId="{42E8E68E-93CD-7BC4-F0F5-D03C651D7C59}"/>
          </ac:spMkLst>
        </pc:spChg>
      </pc:sldChg>
      <pc:sldMasterChg chg="modSp modSldLayout">
        <pc:chgData name="Brooke Ehrenpreis" userId="29575931-78ea-4bcf-8a3a-14f077e14f67" providerId="ADAL" clId="{978BE881-E767-4580-AA00-20C949430817}" dt="2024-06-12T03:19:33.256" v="424"/>
        <pc:sldMasterMkLst>
          <pc:docMk/>
          <pc:sldMasterMk cId="0" sldId="2147483648"/>
        </pc:sldMasterMkLst>
        <pc:spChg chg="mod">
          <ac:chgData name="Brooke Ehrenpreis" userId="29575931-78ea-4bcf-8a3a-14f077e14f67" providerId="ADAL" clId="{978BE881-E767-4580-AA00-20C949430817}" dt="2024-06-12T03:19:33.256" v="424"/>
          <ac:spMkLst>
            <pc:docMk/>
            <pc:sldMasterMk cId="0" sldId="2147483648"/>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ac:spMk id="3" creationId="{00000000-0000-0000-0000-000000000000}"/>
          </ac:spMkLst>
        </pc:spChg>
        <pc:spChg chg="mod">
          <ac:chgData name="Brooke Ehrenpreis" userId="29575931-78ea-4bcf-8a3a-14f077e14f67" providerId="ADAL" clId="{978BE881-E767-4580-AA00-20C949430817}" dt="2024-06-12T03:19:33.256" v="424"/>
          <ac:spMkLst>
            <pc:docMk/>
            <pc:sldMasterMk cId="0" sldId="2147483648"/>
            <ac:spMk id="4" creationId="{00000000-0000-0000-0000-000000000000}"/>
          </ac:spMkLst>
        </pc:spChg>
        <pc:spChg chg="mod">
          <ac:chgData name="Brooke Ehrenpreis" userId="29575931-78ea-4bcf-8a3a-14f077e14f67" providerId="ADAL" clId="{978BE881-E767-4580-AA00-20C949430817}" dt="2024-06-12T03:19:33.256" v="424"/>
          <ac:spMkLst>
            <pc:docMk/>
            <pc:sldMasterMk cId="0" sldId="2147483648"/>
            <ac:spMk id="5" creationId="{00000000-0000-0000-0000-000000000000}"/>
          </ac:spMkLst>
        </pc:spChg>
        <pc:spChg chg="mod">
          <ac:chgData name="Brooke Ehrenpreis" userId="29575931-78ea-4bcf-8a3a-14f077e14f67" providerId="ADAL" clId="{978BE881-E767-4580-AA00-20C949430817}" dt="2024-06-12T03:19:33.256" v="424"/>
          <ac:spMkLst>
            <pc:docMk/>
            <pc:sldMasterMk cId="0" sldId="2147483648"/>
            <ac:spMk id="6" creationId="{00000000-0000-0000-0000-000000000000}"/>
          </ac:spMkLst>
        </pc:spChg>
        <pc:sldLayoutChg chg="modSp">
          <pc:chgData name="Brooke Ehrenpreis" userId="29575931-78ea-4bcf-8a3a-14f077e14f67" providerId="ADAL" clId="{978BE881-E767-4580-AA00-20C949430817}" dt="2024-06-12T03:19:33.256" v="424"/>
          <pc:sldLayoutMkLst>
            <pc:docMk/>
            <pc:sldMasterMk cId="0" sldId="2147483648"/>
            <pc:sldLayoutMk cId="0" sldId="2147483649"/>
          </pc:sldLayoutMkLst>
          <pc:spChg chg="mod">
            <ac:chgData name="Brooke Ehrenpreis" userId="29575931-78ea-4bcf-8a3a-14f077e14f67" providerId="ADAL" clId="{978BE881-E767-4580-AA00-20C949430817}" dt="2024-06-12T03:19:33.256" v="424"/>
            <ac:spMkLst>
              <pc:docMk/>
              <pc:sldMasterMk cId="0" sldId="2147483648"/>
              <pc:sldLayoutMk cId="0" sldId="2147483649"/>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49"/>
              <ac:spMk id="3"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1"/>
          </pc:sldLayoutMkLst>
          <pc:spChg chg="mod">
            <ac:chgData name="Brooke Ehrenpreis" userId="29575931-78ea-4bcf-8a3a-14f077e14f67" providerId="ADAL" clId="{978BE881-E767-4580-AA00-20C949430817}" dt="2024-06-12T03:19:33.256" v="424"/>
            <ac:spMkLst>
              <pc:docMk/>
              <pc:sldMasterMk cId="0" sldId="2147483648"/>
              <pc:sldLayoutMk cId="0" sldId="2147483651"/>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1"/>
              <ac:spMk id="3"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2"/>
          </pc:sldLayoutMkLst>
          <pc:spChg chg="mod">
            <ac:chgData name="Brooke Ehrenpreis" userId="29575931-78ea-4bcf-8a3a-14f077e14f67" providerId="ADAL" clId="{978BE881-E767-4580-AA00-20C949430817}" dt="2024-06-12T03:19:33.256" v="424"/>
            <ac:spMkLst>
              <pc:docMk/>
              <pc:sldMasterMk cId="0" sldId="2147483648"/>
              <pc:sldLayoutMk cId="0" sldId="2147483652"/>
              <ac:spMk id="3"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2"/>
              <ac:spMk id="4"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3"/>
          </pc:sldLayoutMkLst>
          <pc:spChg chg="mod">
            <ac:chgData name="Brooke Ehrenpreis" userId="29575931-78ea-4bcf-8a3a-14f077e14f67" providerId="ADAL" clId="{978BE881-E767-4580-AA00-20C949430817}" dt="2024-06-12T03:19:33.256" v="424"/>
            <ac:spMkLst>
              <pc:docMk/>
              <pc:sldMasterMk cId="0" sldId="2147483648"/>
              <pc:sldLayoutMk cId="0" sldId="2147483653"/>
              <ac:spMk id="3"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3"/>
              <ac:spMk id="4"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3"/>
              <ac:spMk id="5"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3"/>
              <ac:spMk id="6"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6"/>
          </pc:sldLayoutMkLst>
          <pc:spChg chg="mod">
            <ac:chgData name="Brooke Ehrenpreis" userId="29575931-78ea-4bcf-8a3a-14f077e14f67" providerId="ADAL" clId="{978BE881-E767-4580-AA00-20C949430817}" dt="2024-06-12T03:19:33.256" v="424"/>
            <ac:spMkLst>
              <pc:docMk/>
              <pc:sldMasterMk cId="0" sldId="2147483648"/>
              <pc:sldLayoutMk cId="0" sldId="2147483656"/>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6"/>
              <ac:spMk id="3"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6"/>
              <ac:spMk id="4"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7"/>
          </pc:sldLayoutMkLst>
          <pc:spChg chg="mod">
            <ac:chgData name="Brooke Ehrenpreis" userId="29575931-78ea-4bcf-8a3a-14f077e14f67" providerId="ADAL" clId="{978BE881-E767-4580-AA00-20C949430817}" dt="2024-06-12T03:19:33.256" v="424"/>
            <ac:spMkLst>
              <pc:docMk/>
              <pc:sldMasterMk cId="0" sldId="2147483648"/>
              <pc:sldLayoutMk cId="0" sldId="2147483657"/>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7"/>
              <ac:spMk id="3"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7"/>
              <ac:spMk id="4" creationId="{00000000-0000-0000-0000-000000000000}"/>
            </ac:spMkLst>
          </pc:spChg>
        </pc:sldLayoutChg>
        <pc:sldLayoutChg chg="modSp">
          <pc:chgData name="Brooke Ehrenpreis" userId="29575931-78ea-4bcf-8a3a-14f077e14f67" providerId="ADAL" clId="{978BE881-E767-4580-AA00-20C949430817}" dt="2024-06-12T03:19:33.256" v="424"/>
          <pc:sldLayoutMkLst>
            <pc:docMk/>
            <pc:sldMasterMk cId="0" sldId="2147483648"/>
            <pc:sldLayoutMk cId="0" sldId="2147483659"/>
          </pc:sldLayoutMkLst>
          <pc:spChg chg="mod">
            <ac:chgData name="Brooke Ehrenpreis" userId="29575931-78ea-4bcf-8a3a-14f077e14f67" providerId="ADAL" clId="{978BE881-E767-4580-AA00-20C949430817}" dt="2024-06-12T03:19:33.256" v="424"/>
            <ac:spMkLst>
              <pc:docMk/>
              <pc:sldMasterMk cId="0" sldId="2147483648"/>
              <pc:sldLayoutMk cId="0" sldId="2147483659"/>
              <ac:spMk id="2" creationId="{00000000-0000-0000-0000-000000000000}"/>
            </ac:spMkLst>
          </pc:spChg>
          <pc:spChg chg="mod">
            <ac:chgData name="Brooke Ehrenpreis" userId="29575931-78ea-4bcf-8a3a-14f077e14f67" providerId="ADAL" clId="{978BE881-E767-4580-AA00-20C949430817}" dt="2024-06-12T03:19:33.256" v="424"/>
            <ac:spMkLst>
              <pc:docMk/>
              <pc:sldMasterMk cId="0" sldId="2147483648"/>
              <pc:sldLayoutMk cId="0" sldId="2147483659"/>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8EAAFB1-2541-4827-A50E-EB0E5EEC5616}" type="datetimeFigureOut">
              <a:rPr lang="en-US" smtClean="0"/>
              <a:pPr/>
              <a:t>6/12/2024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31A1B3C-2E36-4915-B810-96A095036B7A}"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276415B-A8F6-4228-B7A9-CD69D39AB77B}" type="datetimeFigureOut">
              <a:rPr lang="en-US" smtClean="0"/>
              <a:pPr/>
              <a:t>6/12/2024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C622650-C043-45F1-BEA0-29F79E63E2A8}"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a:t>David </a:t>
            </a:r>
          </a:p>
        </p:txBody>
      </p:sp>
      <p:sp>
        <p:nvSpPr>
          <p:cNvPr id="4" name="Slide Number Placeholder 3"/>
          <p:cNvSpPr>
            <a:spLocks noGrp="1"/>
          </p:cNvSpPr>
          <p:nvPr>
            <p:ph type="sldNum" sz="quarter" idx="10"/>
          </p:nvPr>
        </p:nvSpPr>
        <p:spPr/>
        <p:txBody>
          <a:bodyPr/>
          <a:lstStyle/>
          <a:p>
            <a:fld id="{5C622650-C043-45F1-BEA0-29F79E63E2A8}" type="slidenum">
              <a:rPr lang="en-US" smtClean="0"/>
              <a:pPr/>
              <a:t>0</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Lena </a:t>
            </a:r>
            <a:r>
              <a:rPr lang="en-US" sz="1800" dirty="0" err="1">
                <a:solidFill>
                  <a:srgbClr val="000000"/>
                </a:solidFill>
                <a:effectLst/>
                <a:latin typeface="Cambria" panose="02040503050406030204" pitchFamily="18" charset="0"/>
                <a:ea typeface="Cambria" panose="02040503050406030204" pitchFamily="18" charset="0"/>
                <a:cs typeface="Cambria" panose="02040503050406030204" pitchFamily="18" charset="0"/>
              </a:rPr>
              <a:t>Haroutunian</a:t>
            </a: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and Stephanie Gomez</a:t>
            </a: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9</a:t>
            </a:fld>
            <a:endParaRPr lang="en-US"/>
          </a:p>
        </p:txBody>
      </p:sp>
    </p:spTree>
    <p:extLst>
      <p:ext uri="{BB962C8B-B14F-4D97-AF65-F5344CB8AC3E}">
        <p14:creationId xmlns:p14="http://schemas.microsoft.com/office/powerpoint/2010/main" val="1160056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a:t>Spencer</a:t>
            </a:r>
          </a:p>
        </p:txBody>
      </p:sp>
      <p:sp>
        <p:nvSpPr>
          <p:cNvPr id="4" name="Slide Number Placeholder 3"/>
          <p:cNvSpPr>
            <a:spLocks noGrp="1"/>
          </p:cNvSpPr>
          <p:nvPr>
            <p:ph type="sldNum" sz="quarter" idx="10"/>
          </p:nvPr>
        </p:nvSpPr>
        <p:spPr/>
        <p:txBody>
          <a:bodyPr/>
          <a:lstStyle/>
          <a:p>
            <a:fld id="{5C622650-C043-45F1-BEA0-29F79E63E2A8}" type="slidenum">
              <a:rPr lang="en-US" smtClean="0"/>
              <a:pPr/>
              <a:t>10</a:t>
            </a:fld>
            <a:endParaRPr lang="en-US"/>
          </a:p>
        </p:txBody>
      </p:sp>
    </p:spTree>
    <p:extLst>
      <p:ext uri="{BB962C8B-B14F-4D97-AF65-F5344CB8AC3E}">
        <p14:creationId xmlns:p14="http://schemas.microsoft.com/office/powerpoint/2010/main" val="33213646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21303825be7_0_107:notes"/>
          <p:cNvSpPr>
            <a:spLocks noGrp="1" noRot="1" noChangeAspect="1"/>
          </p:cNvSpPr>
          <p:nvPr>
            <p:ph type="sldImg" idx="2"/>
          </p:nvPr>
        </p:nvSpPr>
        <p:spPr>
          <a:xfrm>
            <a:off x="1219200" y="708025"/>
            <a:ext cx="4725988" cy="35448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21303825be7_0_107:notes"/>
          <p:cNvSpPr txBox="1">
            <a:spLocks noGrp="1"/>
          </p:cNvSpPr>
          <p:nvPr>
            <p:ph type="body" idx="1"/>
          </p:nvPr>
        </p:nvSpPr>
        <p:spPr>
          <a:xfrm>
            <a:off x="701041" y="4473893"/>
            <a:ext cx="5608320" cy="3660610"/>
          </a:xfrm>
          <a:prstGeom prst="rect">
            <a:avLst/>
          </a:prstGeom>
          <a:noFill/>
          <a:ln>
            <a:noFill/>
          </a:ln>
        </p:spPr>
        <p:txBody>
          <a:bodyPr spcFirstLastPara="1" wrap="square" lIns="93162" tIns="46568" rIns="93162" bIns="46568"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b="1" dirty="0">
                <a:solidFill>
                  <a:srgbClr val="0B5394"/>
                </a:solidFill>
                <a:effectLst/>
                <a:latin typeface="Arial" panose="020B0604020202020204" pitchFamily="34" charset="0"/>
                <a:ea typeface="Aptos" panose="020B0004020202020204" pitchFamily="34" charset="0"/>
                <a:cs typeface="Aptos" panose="020B0004020202020204" pitchFamily="34" charset="0"/>
              </a:rPr>
              <a:t>Carleena Bhaduri, LCSW</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dirty="0">
                <a:solidFill>
                  <a:srgbClr val="073763"/>
                </a:solidFill>
                <a:effectLst/>
                <a:latin typeface="Arial" panose="020B0604020202020204" pitchFamily="34" charset="0"/>
                <a:ea typeface="Aptos" panose="020B0004020202020204" pitchFamily="34" charset="0"/>
                <a:cs typeface="Aptos" panose="020B0004020202020204" pitchFamily="34" charset="0"/>
              </a:rPr>
              <a:t>Program Services Manager</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Initial struggles –</a:t>
            </a:r>
            <a:r>
              <a:rPr lang="en-US" baseline="0" dirty="0"/>
              <a:t>  When we started to talk about working with CalOptima to provide limited case management to their most vulnerable members, it was daunting, to say the least, and the challenges many.  We had to get key staff on board, visualize a plan and appropriate client referral demographics, areas we would serve, and the application process itself was overwhelming. The key though, in being a </a:t>
            </a:r>
            <a:r>
              <a:rPr lang="en-US" baseline="0" dirty="0" err="1"/>
              <a:t>CalAim</a:t>
            </a:r>
            <a:r>
              <a:rPr lang="en-US" baseline="0" dirty="0"/>
              <a:t> provider is really in ensuring that you first look at your own expertise in terms of what services you already excel at providing and who your client base already is, and envisioning how that can translate into meeting </a:t>
            </a:r>
            <a:r>
              <a:rPr lang="en-US" baseline="0" dirty="0" err="1"/>
              <a:t>Medi</a:t>
            </a:r>
            <a:r>
              <a:rPr lang="en-US" baseline="0" dirty="0"/>
              <a:t>-Cal client needs.  For example, we already have a robust referral and community partner base, and we can utilize that to help connect clients with as needs arise; we just take that a step further by assisting the clients with that connection and following up on it more in-depth than we might do otherwise.  </a:t>
            </a:r>
          </a:p>
          <a:p>
            <a:pPr marL="0" indent="0"/>
            <a:endParaRPr lang="en-US" baseline="0" dirty="0"/>
          </a:p>
          <a:p>
            <a:pPr marL="0" indent="0"/>
            <a:r>
              <a:rPr lang="en-US" baseline="0" dirty="0"/>
              <a:t>Once we were approved and had hired a staff member, the real work began.  We started getting referrals from </a:t>
            </a:r>
            <a:r>
              <a:rPr lang="en-US" baseline="0" dirty="0" err="1"/>
              <a:t>CalOptima</a:t>
            </a:r>
            <a:r>
              <a:rPr lang="en-US" baseline="0" dirty="0"/>
              <a:t>, but also from our day centers and community partners.  Turning those referrals into clients was the next challenge, and understanding the process behind it was where this support came in.  </a:t>
            </a:r>
          </a:p>
          <a:p>
            <a:pPr marL="0" indent="0"/>
            <a:endParaRPr lang="en-US" baseline="0" dirty="0"/>
          </a:p>
          <a:p>
            <a:pPr marL="0" indent="0"/>
            <a:r>
              <a:rPr lang="en-US" baseline="0" dirty="0"/>
              <a:t>We worked with Darren from </a:t>
            </a:r>
            <a:r>
              <a:rPr lang="en-US" baseline="0" dirty="0" err="1"/>
              <a:t>Xhealth</a:t>
            </a:r>
            <a:r>
              <a:rPr lang="en-US" baseline="0" dirty="0"/>
              <a:t> Solutions who has been extremely helpful over the past few months.  Darren really helped us to visualize our process and build a formal standard process flow-chart with steps and protocols that is helpful now and as new employees become involved.  He has helped us develop workflows for things including referrals, outreach, treatment/case management, billing and discharge.  We were able to make changes to our CRM based on his guidance that will help us with tracking clients for management and billing purposes.  </a:t>
            </a:r>
          </a:p>
          <a:p>
            <a:pPr marL="0" indent="0"/>
            <a:endParaRPr lang="en-US" baseline="0" dirty="0"/>
          </a:p>
          <a:p>
            <a:pPr marL="0" indent="0"/>
            <a:r>
              <a:rPr lang="en-US" baseline="0" dirty="0"/>
              <a:t>During the time we have worked with Darren, we have seen steady growth in our client base, starting with our first clients in February, and now we are approaching 20 clients whom we provide a minimum of 2 hours of billable service to through </a:t>
            </a:r>
            <a:r>
              <a:rPr lang="en-US" baseline="0" dirty="0" err="1"/>
              <a:t>CalOptima</a:t>
            </a:r>
            <a:r>
              <a:rPr lang="en-US" baseline="0" dirty="0"/>
              <a:t>.  Our future goals are to bring on additional staff to support the program as it grows. </a:t>
            </a:r>
            <a:endParaRPr dirty="0"/>
          </a:p>
        </p:txBody>
      </p:sp>
      <p:sp>
        <p:nvSpPr>
          <p:cNvPr id="172" name="Google Shape;172;g21303825be7_0_107:notes"/>
          <p:cNvSpPr txBox="1">
            <a:spLocks noGrp="1"/>
          </p:cNvSpPr>
          <p:nvPr>
            <p:ph type="sldNum" idx="12"/>
          </p:nvPr>
        </p:nvSpPr>
        <p:spPr>
          <a:xfrm>
            <a:off x="3970939" y="8829969"/>
            <a:ext cx="3037840" cy="466345"/>
          </a:xfrm>
          <a:prstGeom prst="rect">
            <a:avLst/>
          </a:prstGeom>
          <a:noFill/>
          <a:ln>
            <a:noFill/>
          </a:ln>
        </p:spPr>
        <p:txBody>
          <a:bodyPr spcFirstLastPara="1" wrap="square" lIns="93162" tIns="46568" rIns="93162" bIns="46568" anchor="b" anchorCtr="0">
            <a:noAutofit/>
          </a:bodyPr>
          <a:lstStyle/>
          <a:p>
            <a:pPr algn="r">
              <a:buSzPts val="1200"/>
            </a:pPr>
            <a:fld id="{00000000-1234-1234-1234-123412341234}" type="slidenum">
              <a:rPr lang="en-US" sz="1200">
                <a:latin typeface="Calibri"/>
                <a:ea typeface="Calibri"/>
                <a:cs typeface="Calibri"/>
                <a:sym typeface="Calibri"/>
              </a:rPr>
              <a:pPr algn="r">
                <a:buSzPts val="1200"/>
              </a:pPr>
              <a:t>11</a:t>
            </a:fld>
            <a:endParaRPr sz="1200">
              <a:latin typeface="Calibri"/>
              <a:ea typeface="Calibri"/>
              <a:cs typeface="Calibri"/>
              <a:sym typeface="Calibri"/>
            </a:endParaRPr>
          </a:p>
        </p:txBody>
      </p:sp>
    </p:spTree>
    <p:extLst>
      <p:ext uri="{BB962C8B-B14F-4D97-AF65-F5344CB8AC3E}">
        <p14:creationId xmlns:p14="http://schemas.microsoft.com/office/powerpoint/2010/main" val="624983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Brooke and/or Jasmine</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12</a:t>
            </a:fld>
            <a:endParaRPr lang="en-US"/>
          </a:p>
        </p:txBody>
      </p:sp>
    </p:spTree>
    <p:extLst>
      <p:ext uri="{BB962C8B-B14F-4D97-AF65-F5344CB8AC3E}">
        <p14:creationId xmlns:p14="http://schemas.microsoft.com/office/powerpoint/2010/main" val="405692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1</a:t>
            </a:fld>
            <a:endParaRPr lang="en-US"/>
          </a:p>
        </p:txBody>
      </p:sp>
    </p:spTree>
    <p:extLst>
      <p:ext uri="{BB962C8B-B14F-4D97-AF65-F5344CB8AC3E}">
        <p14:creationId xmlns:p14="http://schemas.microsoft.com/office/powerpoint/2010/main" val="54734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Lena </a:t>
            </a:r>
            <a:r>
              <a:rPr lang="en-US" sz="1800" dirty="0" err="1">
                <a:solidFill>
                  <a:srgbClr val="000000"/>
                </a:solidFill>
                <a:effectLst/>
                <a:latin typeface="Cambria" panose="02040503050406030204" pitchFamily="18" charset="0"/>
                <a:ea typeface="Cambria" panose="02040503050406030204" pitchFamily="18" charset="0"/>
                <a:cs typeface="Cambria" panose="02040503050406030204" pitchFamily="18" charset="0"/>
              </a:rPr>
              <a:t>Haroutunian</a:t>
            </a: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and Stephanie Gomez</a:t>
            </a: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2</a:t>
            </a:fld>
            <a:endParaRPr lang="en-US"/>
          </a:p>
        </p:txBody>
      </p:sp>
    </p:spTree>
    <p:extLst>
      <p:ext uri="{BB962C8B-B14F-4D97-AF65-F5344CB8AC3E}">
        <p14:creationId xmlns:p14="http://schemas.microsoft.com/office/powerpoint/2010/main" val="241764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a:t>Darren</a:t>
            </a:r>
          </a:p>
        </p:txBody>
      </p:sp>
      <p:sp>
        <p:nvSpPr>
          <p:cNvPr id="4" name="Slide Number Placeholder 3"/>
          <p:cNvSpPr>
            <a:spLocks noGrp="1"/>
          </p:cNvSpPr>
          <p:nvPr>
            <p:ph type="sldNum" sz="quarter" idx="10"/>
          </p:nvPr>
        </p:nvSpPr>
        <p:spPr/>
        <p:txBody>
          <a:bodyPr/>
          <a:lstStyle/>
          <a:p>
            <a:fld id="{5C622650-C043-45F1-BEA0-29F79E63E2A8}" type="slidenum">
              <a:rPr lang="en-US" smtClean="0"/>
              <a:pPr/>
              <a:t>3</a:t>
            </a:fld>
            <a:endParaRPr lang="en-US"/>
          </a:p>
        </p:txBody>
      </p:sp>
    </p:spTree>
    <p:extLst>
      <p:ext uri="{BB962C8B-B14F-4D97-AF65-F5344CB8AC3E}">
        <p14:creationId xmlns:p14="http://schemas.microsoft.com/office/powerpoint/2010/main" val="2961019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a:t>David</a:t>
            </a:r>
          </a:p>
        </p:txBody>
      </p:sp>
      <p:sp>
        <p:nvSpPr>
          <p:cNvPr id="4" name="Slide Number Placeholder 3"/>
          <p:cNvSpPr>
            <a:spLocks noGrp="1"/>
          </p:cNvSpPr>
          <p:nvPr>
            <p:ph type="sldNum" sz="quarter" idx="10"/>
          </p:nvPr>
        </p:nvSpPr>
        <p:spPr/>
        <p:txBody>
          <a:bodyPr/>
          <a:lstStyle/>
          <a:p>
            <a:fld id="{5C622650-C043-45F1-BEA0-29F79E63E2A8}" type="slidenum">
              <a:rPr lang="en-US" smtClean="0"/>
              <a:pPr/>
              <a:t>4</a:t>
            </a:fld>
            <a:endParaRPr lang="en-US"/>
          </a:p>
        </p:txBody>
      </p:sp>
    </p:spTree>
    <p:extLst>
      <p:ext uri="{BB962C8B-B14F-4D97-AF65-F5344CB8AC3E}">
        <p14:creationId xmlns:p14="http://schemas.microsoft.com/office/powerpoint/2010/main" val="1811062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Jasmine</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5</a:t>
            </a:fld>
            <a:endParaRPr lang="en-US"/>
          </a:p>
        </p:txBody>
      </p:sp>
    </p:spTree>
    <p:extLst>
      <p:ext uri="{BB962C8B-B14F-4D97-AF65-F5344CB8AC3E}">
        <p14:creationId xmlns:p14="http://schemas.microsoft.com/office/powerpoint/2010/main" val="199631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Jane</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6</a:t>
            </a:fld>
            <a:endParaRPr lang="en-US"/>
          </a:p>
        </p:txBody>
      </p:sp>
    </p:spTree>
    <p:extLst>
      <p:ext uri="{BB962C8B-B14F-4D97-AF65-F5344CB8AC3E}">
        <p14:creationId xmlns:p14="http://schemas.microsoft.com/office/powerpoint/2010/main" val="3015783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Brooke</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7</a:t>
            </a:fld>
            <a:endParaRPr lang="en-US"/>
          </a:p>
        </p:txBody>
      </p:sp>
    </p:spTree>
    <p:extLst>
      <p:ext uri="{BB962C8B-B14F-4D97-AF65-F5344CB8AC3E}">
        <p14:creationId xmlns:p14="http://schemas.microsoft.com/office/powerpoint/2010/main" val="163360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Spencer</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8</a:t>
            </a:fld>
            <a:endParaRPr lang="en-US"/>
          </a:p>
        </p:txBody>
      </p:sp>
    </p:spTree>
    <p:extLst>
      <p:ext uri="{BB962C8B-B14F-4D97-AF65-F5344CB8AC3E}">
        <p14:creationId xmlns:p14="http://schemas.microsoft.com/office/powerpoint/2010/main" val="3751395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DA167FE-EB4B-4F18-8987-98DC3619C0D0}"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E98599-2F32-41D9-BC7F-D4D8BC048ABA}"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97C66-4628-4AF7-97B4-55BA26245C31}"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118DF9-142F-4679-B284-108628129431}"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9"/>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E501-FB77-4F10-8561-EF709C94C8DB}"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567F6C-4829-482A-92A4-FE3AE2C59E47}" type="datetime1">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E5B334-B317-4A6C-BEC8-66C3CCA8B3F5}" type="datetime1">
              <a:rPr lang="en-US" smtClean="0"/>
              <a:pPr/>
              <a:t>6/12/2024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DD0E1E-6D4B-4374-A57C-1239B410E42C}" type="datetime1">
              <a:rPr lang="en-US" smtClean="0"/>
              <a:pPr/>
              <a:t>6/12/2024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8A946D-5474-42BC-B403-F12071DE5DB3}" type="datetime1">
              <a:rPr lang="en-US" smtClean="0"/>
              <a:pPr/>
              <a:t>6/12/2024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29AEF3-F051-4E75-B728-8479F4BD4538}" type="datetime1">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F0853-EE1B-4FF1-A2F7-1A84E3BB83DC}" type="datetime1">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800FED-432E-428B-93BF-73C9520746EA}" type="datetime1">
              <a:rPr lang="en-US" smtClean="0"/>
              <a:pPr/>
              <a:t>6/12/2024</a:t>
            </a:fld>
            <a:endParaRPr lang="en-US"/>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70007B-399A-4F33-BA2D-3B94742954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tinyurl.com/6xnz2csb"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us02web.zoom.us/j/87271253064"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duotone>
              <a:schemeClr val="accent1">
                <a:shade val="45000"/>
                <a:satMod val="135000"/>
              </a:schemeClr>
              <a:prstClr val="white"/>
            </a:duotone>
          </a:blip>
          <a:srcRect l="9846" r="18125" b="28105"/>
          <a:stretch>
            <a:fillRect/>
          </a:stretch>
        </p:blipFill>
        <p:spPr bwMode="auto">
          <a:xfrm>
            <a:off x="6629401" y="4716322"/>
            <a:ext cx="2514603" cy="2141681"/>
          </a:xfrm>
          <a:prstGeom prst="rect">
            <a:avLst/>
          </a:prstGeom>
          <a:noFill/>
          <a:ln w="9525">
            <a:noFill/>
            <a:miter lim="800000"/>
            <a:headEnd/>
            <a:tailEnd/>
          </a:ln>
        </p:spPr>
      </p:pic>
      <p:sp>
        <p:nvSpPr>
          <p:cNvPr id="7" name="TextBox 6"/>
          <p:cNvSpPr txBox="1"/>
          <p:nvPr/>
        </p:nvSpPr>
        <p:spPr>
          <a:xfrm>
            <a:off x="685800" y="685805"/>
            <a:ext cx="7848600" cy="5801588"/>
          </a:xfrm>
          <a:prstGeom prst="rect">
            <a:avLst/>
          </a:prstGeom>
          <a:noFill/>
        </p:spPr>
        <p:txBody>
          <a:bodyPr wrap="square" rtlCol="0">
            <a:spAutoFit/>
          </a:bodyPr>
          <a:lstStyle/>
          <a:p>
            <a:r>
              <a:rPr lang="en-US" sz="4200" b="1" dirty="0" err="1">
                <a:latin typeface="Cambria" pitchFamily="18" charset="0"/>
              </a:rPr>
              <a:t>CalAIM</a:t>
            </a:r>
            <a:r>
              <a:rPr lang="en-US" sz="4200" b="1" dirty="0">
                <a:latin typeface="Cambria" pitchFamily="18" charset="0"/>
              </a:rPr>
              <a:t> Statewide Dementia Care Learning Collaborative</a:t>
            </a:r>
          </a:p>
          <a:p>
            <a:endParaRPr lang="en-US" sz="4200" b="1" dirty="0">
              <a:solidFill>
                <a:schemeClr val="tx2"/>
              </a:solidFill>
              <a:latin typeface="Cambria" pitchFamily="18" charset="0"/>
            </a:endParaRPr>
          </a:p>
          <a:p>
            <a:endParaRPr lang="en-US" sz="3500" dirty="0">
              <a:latin typeface="Cambria" pitchFamily="18" charset="0"/>
            </a:endParaRPr>
          </a:p>
          <a:p>
            <a:endParaRPr lang="en-US" sz="3500" dirty="0">
              <a:latin typeface="Cambria" pitchFamily="18" charset="0"/>
            </a:endParaRPr>
          </a:p>
          <a:p>
            <a:r>
              <a:rPr lang="en-US" sz="3500" dirty="0">
                <a:latin typeface="Cambria" pitchFamily="18" charset="0"/>
              </a:rPr>
              <a:t>June 12, 2024</a:t>
            </a:r>
          </a:p>
          <a:p>
            <a:endParaRPr lang="en-US" sz="3000" b="1" dirty="0">
              <a:solidFill>
                <a:schemeClr val="tx2">
                  <a:lumMod val="75000"/>
                </a:schemeClr>
              </a:solidFill>
              <a:latin typeface="Cambria" pitchFamily="18" charset="0"/>
            </a:endParaRPr>
          </a:p>
          <a:p>
            <a:endParaRPr lang="en-US" sz="3000" b="1" dirty="0">
              <a:solidFill>
                <a:schemeClr val="tx2">
                  <a:lumMod val="75000"/>
                </a:schemeClr>
              </a:solidFill>
              <a:latin typeface="Cambria" pitchFamily="18" charset="0"/>
            </a:endParaRPr>
          </a:p>
          <a:p>
            <a:endParaRPr lang="en-US" sz="3000" b="1" dirty="0">
              <a:solidFill>
                <a:schemeClr val="tx2">
                  <a:lumMod val="75000"/>
                </a:schemeClr>
              </a:solidFill>
              <a:latin typeface="Cambria" pitchFamily="18" charset="0"/>
            </a:endParaRPr>
          </a:p>
          <a:p>
            <a:endParaRPr lang="en-US" sz="3000" b="1" dirty="0">
              <a:solidFill>
                <a:schemeClr val="tx2">
                  <a:lumMod val="75000"/>
                </a:schemeClr>
              </a:solidFill>
              <a:latin typeface="Cambria" pitchFamily="18" charset="0"/>
            </a:endParaRPr>
          </a:p>
          <a:p>
            <a:r>
              <a:rPr lang="en-US" sz="2000" b="1" dirty="0">
                <a:solidFill>
                  <a:schemeClr val="tx2">
                    <a:lumMod val="75000"/>
                  </a:schemeClr>
                </a:solidFill>
                <a:latin typeface="Cambria" pitchFamily="18" charset="0"/>
              </a:rPr>
              <a:t>California Health Policy Strategies, LLC</a:t>
            </a:r>
          </a:p>
        </p:txBody>
      </p:sp>
      <p:pic>
        <p:nvPicPr>
          <p:cNvPr id="2" name="Picture 1" descr="A logo with people in the middle&#10;&#10;Description automatically generated">
            <a:extLst>
              <a:ext uri="{FF2B5EF4-FFF2-40B4-BE49-F238E27FC236}">
                <a16:creationId xmlns:a16="http://schemas.microsoft.com/office/drawing/2014/main" id="{21037447-D862-8628-4D78-06463F7ACD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91000" y="3429000"/>
            <a:ext cx="2566760" cy="25667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a:xfrm>
            <a:off x="685800" y="3971925"/>
            <a:ext cx="7772400" cy="1362075"/>
          </a:xfrm>
        </p:spPr>
        <p:txBody>
          <a:bodyPr>
            <a:noAutofit/>
          </a:bodyPr>
          <a:lstStyle/>
          <a:p>
            <a:r>
              <a:rPr lang="en-US" sz="3600" cap="none" dirty="0">
                <a:latin typeface="Cambria" pitchFamily="18" charset="0"/>
              </a:rPr>
              <a:t>Technical Assistance Review</a:t>
            </a:r>
          </a:p>
        </p:txBody>
      </p:sp>
      <p:sp>
        <p:nvSpPr>
          <p:cNvPr id="3" name="Text Placeholder 2">
            <a:extLst>
              <a:ext uri="{FF2B5EF4-FFF2-40B4-BE49-F238E27FC236}">
                <a16:creationId xmlns:a16="http://schemas.microsoft.com/office/drawing/2014/main" id="{42E8E68E-93CD-7BC4-F0F5-D03C651D7C59}"/>
              </a:ext>
            </a:extLst>
          </p:cNvPr>
          <p:cNvSpPr>
            <a:spLocks noGrp="1"/>
          </p:cNvSpPr>
          <p:nvPr>
            <p:ph type="body" idx="1"/>
          </p:nvPr>
        </p:nvSpPr>
        <p:spPr>
          <a:xfrm>
            <a:off x="664029" y="3656621"/>
            <a:ext cx="7772400" cy="1500187"/>
          </a:xfrm>
        </p:spPr>
        <p:txBody>
          <a:bodyPr>
            <a:normAutofit/>
          </a:bodyPr>
          <a:lstStyle/>
          <a:p>
            <a:r>
              <a:rPr lang="en-US"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Carleena Bhaduri, Alzheimer’s Orange County</a:t>
            </a:r>
            <a:endParaRPr lang="en-US" dirty="0">
              <a:effectLst/>
              <a:latin typeface="Calibri" panose="020F0502020204030204" pitchFamily="34" charset="0"/>
              <a:ea typeface="Calibri" panose="020F0502020204030204" pitchFamily="34" charset="0"/>
            </a:endParaRPr>
          </a:p>
        </p:txBody>
      </p:sp>
      <p:sp>
        <p:nvSpPr>
          <p:cNvPr id="13" name="Slide Number Placeholder 12"/>
          <p:cNvSpPr>
            <a:spLocks noGrp="1"/>
          </p:cNvSpPr>
          <p:nvPr>
            <p:ph type="sldNum" sz="quarter" idx="12"/>
          </p:nvPr>
        </p:nvSpPr>
        <p:spPr/>
        <p:txBody>
          <a:bodyPr/>
          <a:lstStyle/>
          <a:p>
            <a:fld id="{A370007B-399A-4F33-BA2D-3B94742954EE}" type="slidenum">
              <a:rPr lang="en-US" smtClean="0"/>
              <a:pPr/>
              <a:t>9</a:t>
            </a:fld>
            <a:endParaRPr lang="en-US" dirty="0"/>
          </a:p>
        </p:txBody>
      </p:sp>
    </p:spTree>
    <p:extLst>
      <p:ext uri="{BB962C8B-B14F-4D97-AF65-F5344CB8AC3E}">
        <p14:creationId xmlns:p14="http://schemas.microsoft.com/office/powerpoint/2010/main" val="1937594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p:txBody>
          <a:bodyPr>
            <a:normAutofit/>
          </a:bodyPr>
          <a:lstStyle/>
          <a:p>
            <a:r>
              <a:rPr lang="en-US" sz="3600" cap="none" dirty="0">
                <a:latin typeface="Cambria" pitchFamily="18" charset="0"/>
              </a:rPr>
              <a:t>Technical Assistance Review </a:t>
            </a:r>
          </a:p>
        </p:txBody>
      </p:sp>
      <p:sp>
        <p:nvSpPr>
          <p:cNvPr id="13" name="Slide Number Placeholder 12"/>
          <p:cNvSpPr>
            <a:spLocks noGrp="1"/>
          </p:cNvSpPr>
          <p:nvPr>
            <p:ph type="sldNum" sz="quarter" idx="12"/>
          </p:nvPr>
        </p:nvSpPr>
        <p:spPr/>
        <p:txBody>
          <a:bodyPr/>
          <a:lstStyle/>
          <a:p>
            <a:fld id="{A370007B-399A-4F33-BA2D-3B94742954EE}" type="slidenum">
              <a:rPr lang="en-US" smtClean="0"/>
              <a:pPr/>
              <a:t>10</a:t>
            </a:fld>
            <a:endParaRPr lang="en-US" dirty="0"/>
          </a:p>
        </p:txBody>
      </p:sp>
    </p:spTree>
    <p:extLst>
      <p:ext uri="{BB962C8B-B14F-4D97-AF65-F5344CB8AC3E}">
        <p14:creationId xmlns:p14="http://schemas.microsoft.com/office/powerpoint/2010/main" val="262838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21303825be7_0_107"/>
          <p:cNvSpPr txBox="1"/>
          <p:nvPr/>
        </p:nvSpPr>
        <p:spPr>
          <a:xfrm>
            <a:off x="0" y="6420592"/>
            <a:ext cx="9141525" cy="457200"/>
          </a:xfrm>
          <a:prstGeom prst="rect">
            <a:avLst/>
          </a:prstGeom>
          <a:solidFill>
            <a:srgbClr val="004C97"/>
          </a:solidFill>
          <a:ln>
            <a:noFill/>
          </a:ln>
        </p:spPr>
        <p:txBody>
          <a:bodyPr spcFirstLastPara="1" wrap="square" lIns="68569" tIns="34275" rIns="68569" bIns="34275" anchor="ctr" anchorCtr="0">
            <a:normAutofit fontScale="92500" lnSpcReduction="20000"/>
          </a:bodyPr>
          <a:lstStyle/>
          <a:p>
            <a:pPr>
              <a:buClr>
                <a:schemeClr val="dk1"/>
              </a:buClr>
              <a:buSzPct val="100000"/>
            </a:pPr>
            <a:endParaRPr sz="3300">
              <a:solidFill>
                <a:srgbClr val="FFFFFF"/>
              </a:solidFill>
            </a:endParaRPr>
          </a:p>
        </p:txBody>
      </p:sp>
      <p:sp>
        <p:nvSpPr>
          <p:cNvPr id="178" name="Google Shape;178;g21303825be7_0_107"/>
          <p:cNvSpPr txBox="1"/>
          <p:nvPr/>
        </p:nvSpPr>
        <p:spPr>
          <a:xfrm>
            <a:off x="457200" y="1447804"/>
            <a:ext cx="8333775" cy="4571996"/>
          </a:xfrm>
          <a:prstGeom prst="rect">
            <a:avLst/>
          </a:prstGeom>
          <a:noFill/>
          <a:ln>
            <a:noFill/>
          </a:ln>
        </p:spPr>
        <p:txBody>
          <a:bodyPr spcFirstLastPara="1" wrap="square" lIns="68569" tIns="34275" rIns="68569" bIns="34275" anchor="t" anchorCtr="0">
            <a:noAutofit/>
          </a:bodyPr>
          <a:lstStyle/>
          <a:p>
            <a:pPr marL="342900" indent="-304800">
              <a:buClr>
                <a:srgbClr val="DB5C1E"/>
              </a:buClr>
              <a:buSzPts val="2800"/>
              <a:buFont typeface="Calibri"/>
              <a:buChar char="●"/>
            </a:pPr>
            <a:endParaRPr lang="en-US" sz="2100" dirty="0">
              <a:solidFill>
                <a:srgbClr val="004C97"/>
              </a:solidFill>
              <a:latin typeface="Calibri"/>
              <a:ea typeface="Calibri"/>
              <a:cs typeface="Calibri"/>
              <a:sym typeface="Calibri"/>
            </a:endParaRPr>
          </a:p>
          <a:p>
            <a:pPr marL="342900" indent="-304800">
              <a:buClr>
                <a:srgbClr val="DB5C1E"/>
              </a:buClr>
              <a:buSzPts val="2800"/>
              <a:buFont typeface="Calibri"/>
              <a:buChar char="●"/>
            </a:pPr>
            <a:r>
              <a:rPr lang="en-US" sz="2600" dirty="0">
                <a:solidFill>
                  <a:srgbClr val="004C97"/>
                </a:solidFill>
                <a:latin typeface="Calibri"/>
                <a:ea typeface="Calibri"/>
                <a:cs typeface="Calibri"/>
                <a:sym typeface="Calibri"/>
              </a:rPr>
              <a:t>Why we needed support – the struggle is real</a:t>
            </a:r>
          </a:p>
          <a:p>
            <a:pPr marL="38100">
              <a:buClr>
                <a:srgbClr val="DB5C1E"/>
              </a:buClr>
              <a:buSzPts val="2800"/>
            </a:pPr>
            <a:endParaRPr lang="en-US" sz="2600" dirty="0">
              <a:solidFill>
                <a:srgbClr val="004C97"/>
              </a:solidFill>
              <a:latin typeface="Calibri"/>
              <a:ea typeface="Calibri"/>
              <a:cs typeface="Calibri"/>
              <a:sym typeface="Calibri"/>
            </a:endParaRPr>
          </a:p>
          <a:p>
            <a:pPr marL="342900" indent="-304800">
              <a:buClr>
                <a:srgbClr val="DB5C1E"/>
              </a:buClr>
              <a:buSzPts val="2800"/>
              <a:buFont typeface="Calibri"/>
              <a:buChar char="●"/>
            </a:pPr>
            <a:r>
              <a:rPr lang="en-US" sz="2600" dirty="0">
                <a:solidFill>
                  <a:srgbClr val="004C97"/>
                </a:solidFill>
                <a:latin typeface="Calibri"/>
                <a:ea typeface="Calibri"/>
                <a:cs typeface="Calibri"/>
                <a:sym typeface="Calibri"/>
              </a:rPr>
              <a:t>What to consider </a:t>
            </a:r>
          </a:p>
          <a:p>
            <a:pPr marL="38100">
              <a:buClr>
                <a:srgbClr val="DB5C1E"/>
              </a:buClr>
              <a:buSzPts val="2800"/>
            </a:pPr>
            <a:endParaRPr lang="en-US" sz="2600" dirty="0">
              <a:solidFill>
                <a:srgbClr val="004C97"/>
              </a:solidFill>
              <a:latin typeface="Calibri"/>
              <a:ea typeface="Calibri"/>
              <a:cs typeface="Calibri"/>
              <a:sym typeface="Calibri"/>
            </a:endParaRPr>
          </a:p>
          <a:p>
            <a:pPr marL="342900" indent="-304800">
              <a:buClr>
                <a:srgbClr val="DB5C1E"/>
              </a:buClr>
              <a:buSzPts val="2800"/>
              <a:buFont typeface="Calibri"/>
              <a:buChar char="●"/>
            </a:pPr>
            <a:r>
              <a:rPr lang="en-US" sz="2600" dirty="0">
                <a:solidFill>
                  <a:srgbClr val="004C97"/>
                </a:solidFill>
                <a:latin typeface="Calibri"/>
                <a:ea typeface="Calibri"/>
                <a:cs typeface="Calibri"/>
                <a:sym typeface="Calibri"/>
              </a:rPr>
              <a:t>What help did we receive?</a:t>
            </a:r>
          </a:p>
          <a:p>
            <a:pPr marL="38100">
              <a:buClr>
                <a:srgbClr val="DB5C1E"/>
              </a:buClr>
              <a:buSzPts val="2800"/>
            </a:pPr>
            <a:endParaRPr lang="en-US" sz="2600" dirty="0">
              <a:solidFill>
                <a:srgbClr val="004C97"/>
              </a:solidFill>
              <a:latin typeface="Calibri"/>
              <a:ea typeface="Calibri"/>
              <a:cs typeface="Calibri"/>
              <a:sym typeface="Calibri"/>
            </a:endParaRPr>
          </a:p>
          <a:p>
            <a:pPr marL="342900" indent="-304800">
              <a:spcBef>
                <a:spcPts val="750"/>
              </a:spcBef>
              <a:buClr>
                <a:srgbClr val="DB5C1E"/>
              </a:buClr>
              <a:buSzPts val="2800"/>
              <a:buFont typeface="Calibri"/>
              <a:buChar char="●"/>
            </a:pPr>
            <a:r>
              <a:rPr lang="en-US" sz="2600" dirty="0">
                <a:solidFill>
                  <a:srgbClr val="004C97"/>
                </a:solidFill>
                <a:latin typeface="Calibri"/>
                <a:ea typeface="Calibri"/>
                <a:cs typeface="Calibri"/>
                <a:sym typeface="Calibri"/>
              </a:rPr>
              <a:t>Where we are now</a:t>
            </a:r>
          </a:p>
          <a:p>
            <a:pPr marL="38100">
              <a:spcBef>
                <a:spcPts val="750"/>
              </a:spcBef>
              <a:buClr>
                <a:srgbClr val="DB5C1E"/>
              </a:buClr>
              <a:buSzPts val="2800"/>
            </a:pPr>
            <a:endParaRPr sz="2100" dirty="0">
              <a:solidFill>
                <a:srgbClr val="004C97"/>
              </a:solidFill>
              <a:latin typeface="Calibri"/>
              <a:ea typeface="Calibri"/>
              <a:cs typeface="Calibri"/>
              <a:sym typeface="Calibri"/>
            </a:endParaRPr>
          </a:p>
        </p:txBody>
      </p:sp>
      <p:pic>
        <p:nvPicPr>
          <p:cNvPr id="2" name="Picture 1" descr="Text&#10;&#10;Description automatically generated">
            <a:extLst>
              <a:ext uri="{FF2B5EF4-FFF2-40B4-BE49-F238E27FC236}">
                <a16:creationId xmlns:a16="http://schemas.microsoft.com/office/drawing/2014/main" id="{853ABB62-7A83-FA83-4B64-EEE9367F54DD}"/>
              </a:ext>
            </a:extLst>
          </p:cNvPr>
          <p:cNvPicPr>
            <a:picLocks noChangeAspect="1"/>
          </p:cNvPicPr>
          <p:nvPr/>
        </p:nvPicPr>
        <p:blipFill>
          <a:blip r:embed="rId3"/>
          <a:stretch>
            <a:fillRect/>
          </a:stretch>
        </p:blipFill>
        <p:spPr>
          <a:xfrm>
            <a:off x="5161780" y="6322312"/>
            <a:ext cx="3982220" cy="688088"/>
          </a:xfrm>
          <a:prstGeom prst="rect">
            <a:avLst/>
          </a:prstGeom>
        </p:spPr>
      </p:pic>
      <p:pic>
        <p:nvPicPr>
          <p:cNvPr id="7" name="Picture 6" descr="Logo, company name&#10;&#10;Description automatically generated">
            <a:extLst>
              <a:ext uri="{FF2B5EF4-FFF2-40B4-BE49-F238E27FC236}">
                <a16:creationId xmlns:a16="http://schemas.microsoft.com/office/drawing/2014/main" id="{76133CF4-59FB-6FBD-4B43-5BE316A007A9}"/>
              </a:ext>
            </a:extLst>
          </p:cNvPr>
          <p:cNvPicPr>
            <a:picLocks noChangeAspect="1"/>
          </p:cNvPicPr>
          <p:nvPr/>
        </p:nvPicPr>
        <p:blipFill>
          <a:blip r:embed="rId4"/>
          <a:stretch>
            <a:fillRect/>
          </a:stretch>
        </p:blipFill>
        <p:spPr>
          <a:xfrm>
            <a:off x="2628656" y="0"/>
            <a:ext cx="3886689" cy="972713"/>
          </a:xfrm>
          <a:prstGeom prst="rect">
            <a:avLst/>
          </a:prstGeom>
        </p:spPr>
      </p:pic>
      <p:cxnSp>
        <p:nvCxnSpPr>
          <p:cNvPr id="175" name="Google Shape;175;g21303825be7_0_107"/>
          <p:cNvCxnSpPr/>
          <p:nvPr/>
        </p:nvCxnSpPr>
        <p:spPr>
          <a:xfrm>
            <a:off x="41404" y="972713"/>
            <a:ext cx="9141525" cy="0"/>
          </a:xfrm>
          <a:prstGeom prst="straightConnector1">
            <a:avLst/>
          </a:prstGeom>
          <a:solidFill>
            <a:schemeClr val="accent1"/>
          </a:solidFill>
          <a:ln w="38100" cap="flat" cmpd="sng">
            <a:solidFill>
              <a:srgbClr val="A5AFB6"/>
            </a:solidFill>
            <a:prstDash val="solid"/>
            <a:round/>
            <a:headEnd type="none" w="sm" len="sm"/>
            <a:tailEnd type="none" w="sm" len="sm"/>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p:txBody>
          <a:bodyPr>
            <a:noAutofit/>
          </a:bodyPr>
          <a:lstStyle/>
          <a:p>
            <a:r>
              <a:rPr lang="en-US" sz="3600" b="1" dirty="0">
                <a:latin typeface="Cambria" pitchFamily="18" charset="0"/>
              </a:rPr>
              <a:t>Next Steps</a:t>
            </a:r>
          </a:p>
        </p:txBody>
      </p:sp>
      <p:sp>
        <p:nvSpPr>
          <p:cNvPr id="3" name="Content Placeholder 2">
            <a:extLst>
              <a:ext uri="{FF2B5EF4-FFF2-40B4-BE49-F238E27FC236}">
                <a16:creationId xmlns:a16="http://schemas.microsoft.com/office/drawing/2014/main" id="{D127448E-9FDA-5AEE-BEAA-E5BCB0A843D6}"/>
              </a:ext>
            </a:extLst>
          </p:cNvPr>
          <p:cNvSpPr>
            <a:spLocks noGrp="1"/>
          </p:cNvSpPr>
          <p:nvPr>
            <p:ph idx="1"/>
          </p:nvPr>
        </p:nvSpPr>
        <p:spPr>
          <a:xfrm>
            <a:off x="457200" y="1600203"/>
            <a:ext cx="8229600" cy="3733800"/>
          </a:xfrm>
        </p:spPr>
        <p:txBody>
          <a:bodyPr>
            <a:normAutofit/>
          </a:bodyPr>
          <a:lstStyle/>
          <a:p>
            <a:pPr marL="0" marR="0" lvl="0" indent="0">
              <a:spcBef>
                <a:spcPts val="0"/>
              </a:spcBef>
              <a:spcAft>
                <a:spcPts val="6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Upcoming Collaborative Meetings </a:t>
            </a:r>
            <a:endParaRPr lang="en-US" sz="1800" dirty="0">
              <a:effectLst/>
              <a:latin typeface="Cambria" panose="02040503050406030204" pitchFamily="18" charset="0"/>
              <a:ea typeface="Cambria" panose="02040503050406030204" pitchFamily="18" charset="0"/>
              <a:cs typeface="Cambria" panose="02040503050406030204" pitchFamily="18" charset="0"/>
            </a:endParaRPr>
          </a:p>
          <a:p>
            <a:pPr marL="342909" indent="-28575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Wednesday, August 14, 12:00 – 1:00PM</a:t>
            </a:r>
            <a:endParaRPr lang="en-US" sz="1800" dirty="0">
              <a:solidFill>
                <a:srgbClr val="000000"/>
              </a:solidFill>
              <a:effectLst/>
              <a:latin typeface="Cambria" panose="02040503050406030204" pitchFamily="18" charset="0"/>
              <a:ea typeface="Cambria" panose="02040503050406030204" pitchFamily="18" charset="0"/>
              <a:cs typeface="Courier New" panose="02070309020205020404" pitchFamily="49" charset="0"/>
            </a:endParaRPr>
          </a:p>
          <a:p>
            <a:pPr marL="342909" indent="-28575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Wednesday, September 11, 12:00 – 1:00PM</a:t>
            </a:r>
            <a:endParaRPr lang="en-US" sz="1800" dirty="0">
              <a:solidFill>
                <a:srgbClr val="000000"/>
              </a:solidFill>
              <a:effectLst/>
              <a:latin typeface="Cambria" panose="02040503050406030204" pitchFamily="18" charset="0"/>
              <a:ea typeface="Cambria" panose="02040503050406030204" pitchFamily="18" charset="0"/>
              <a:cs typeface="Courier New" panose="02070309020205020404" pitchFamily="49" charset="0"/>
            </a:endParaRPr>
          </a:p>
          <a:p>
            <a:pPr marL="342909" indent="-28575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Wednesday, October 9, 12:00 – 1:00PM</a:t>
            </a:r>
            <a:endParaRPr lang="en-US" sz="1800" dirty="0">
              <a:solidFill>
                <a:srgbClr val="000000"/>
              </a:solidFill>
              <a:effectLst/>
              <a:latin typeface="Cambria" panose="02040503050406030204" pitchFamily="18" charset="0"/>
              <a:ea typeface="Cambria" panose="02040503050406030204" pitchFamily="18" charset="0"/>
              <a:cs typeface="Courier New" panose="02070309020205020404" pitchFamily="49" charset="0"/>
            </a:endParaRPr>
          </a:p>
          <a:p>
            <a:pPr marL="342909" indent="-28575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Wednesday, November 13, 12:00 – 1:00PM</a:t>
            </a:r>
            <a:endParaRPr lang="en-US" sz="1800" dirty="0">
              <a:solidFill>
                <a:srgbClr val="000000"/>
              </a:solidFill>
              <a:latin typeface="Cambria" panose="02040503050406030204" pitchFamily="18" charset="0"/>
              <a:ea typeface="Cambria" panose="02040503050406030204" pitchFamily="18" charset="0"/>
              <a:cs typeface="Courier New" panose="02070309020205020404" pitchFamily="49" charset="0"/>
            </a:endParaRPr>
          </a:p>
          <a:p>
            <a:pPr marL="342909" indent="-285750">
              <a:spcBef>
                <a:spcPts val="0"/>
              </a:spcBef>
              <a:spcAft>
                <a:spcPts val="600"/>
              </a:spcAft>
              <a:buFont typeface="Courier New" panose="02070309020205020404" pitchFamily="49" charset="0"/>
              <a:buChar char="o"/>
            </a:pPr>
            <a:r>
              <a:rPr lang="en-US" sz="1800" dirty="0">
                <a:effectLst/>
                <a:latin typeface="Cambria" panose="02040503050406030204" pitchFamily="18" charset="0"/>
                <a:ea typeface="Cambria" panose="02040503050406030204" pitchFamily="18" charset="0"/>
                <a:cs typeface="Cambria" panose="02040503050406030204" pitchFamily="18" charset="0"/>
              </a:rPr>
              <a:t>Tuesday, December 3, 12:00 – 1:00PM</a:t>
            </a:r>
          </a:p>
          <a:p>
            <a:pPr marL="342909" indent="-285750">
              <a:spcBef>
                <a:spcPts val="0"/>
              </a:spcBef>
              <a:spcAft>
                <a:spcPts val="600"/>
              </a:spcAft>
              <a:buFont typeface="Courier New" panose="02070309020205020404" pitchFamily="49" charset="0"/>
              <a:buChar char="o"/>
            </a:pPr>
            <a:endParaRPr lang="en-US" sz="1800" dirty="0">
              <a:latin typeface="Cambria" panose="02040503050406030204" pitchFamily="18" charset="0"/>
              <a:ea typeface="Cambria" panose="02040503050406030204" pitchFamily="18" charset="0"/>
            </a:endParaRPr>
          </a:p>
          <a:p>
            <a:pPr marL="0" marR="0" lvl="0" indent="0">
              <a:spcBef>
                <a:spcPts val="0"/>
              </a:spcBef>
              <a:spcAft>
                <a:spcPts val="600"/>
              </a:spcAft>
              <a:buNone/>
            </a:pPr>
            <a:r>
              <a:rPr lang="en-US" sz="1800" b="1" dirty="0" err="1">
                <a:solidFill>
                  <a:srgbClr val="000000"/>
                </a:solidFill>
                <a:effectLst/>
                <a:latin typeface="Cambria" panose="02040503050406030204" pitchFamily="18" charset="0"/>
                <a:ea typeface="Cambria" panose="02040503050406030204" pitchFamily="18" charset="0"/>
                <a:cs typeface="Cambria" panose="02040503050406030204" pitchFamily="18" charset="0"/>
              </a:rPr>
              <a:t>CalAIM</a:t>
            </a:r>
            <a:r>
              <a:rPr lang="en-US" sz="1800" b="1"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Information and Referral Highway to ECM Enrollment – Webinar</a:t>
            </a:r>
            <a:endParaRPr lang="en-US" sz="1800" b="1" dirty="0">
              <a:solidFill>
                <a:srgbClr val="000000"/>
              </a:solidFill>
              <a:latin typeface="Cambria" panose="02040503050406030204" pitchFamily="18" charset="0"/>
              <a:ea typeface="Cambria" panose="02040503050406030204" pitchFamily="18" charset="0"/>
              <a:cs typeface="Cambria" panose="02040503050406030204" pitchFamily="18" charset="0"/>
            </a:endParaRPr>
          </a:p>
          <a:p>
            <a:pPr marR="0" lvl="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Tuesday, June 25</a:t>
            </a:r>
            <a:r>
              <a:rPr lang="en-US" sz="1800" baseline="300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th</a:t>
            </a: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from 2:00 – 3:00PM</a:t>
            </a:r>
          </a:p>
          <a:p>
            <a:pPr marR="0" lvl="0">
              <a:spcBef>
                <a:spcPts val="0"/>
              </a:spcBef>
              <a:spcAft>
                <a:spcPts val="600"/>
              </a:spcAft>
              <a:buFont typeface="Courier New" panose="02070309020205020404" pitchFamily="49" charset="0"/>
              <a:buChar char="o"/>
            </a:pPr>
            <a:r>
              <a:rPr lang="en-US" sz="1800"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Register here: </a:t>
            </a:r>
            <a:r>
              <a:rPr lang="en-US" sz="1800" u="sng" dirty="0">
                <a:solidFill>
                  <a:srgbClr val="0563C1"/>
                </a:solidFill>
                <a:effectLst/>
                <a:latin typeface="Cambria" panose="02040503050406030204" pitchFamily="18" charset="0"/>
                <a:ea typeface="Cambria" panose="02040503050406030204" pitchFamily="18" charset="0"/>
                <a:cs typeface="Cambria" panose="02040503050406030204" pitchFamily="18" charset="0"/>
                <a:hlinkClick r:id="rId4"/>
              </a:rPr>
              <a:t>https://tinyurl.com/6xnz2csb</a:t>
            </a:r>
            <a:endParaRPr lang="en-US" sz="1800" dirty="0">
              <a:effectLst/>
              <a:latin typeface="Cambria" panose="02040503050406030204" pitchFamily="18" charset="0"/>
              <a:ea typeface="Cambria" panose="02040503050406030204" pitchFamily="18" charset="0"/>
            </a:endParaRPr>
          </a:p>
          <a:p>
            <a:pPr marL="57159" indent="0">
              <a:lnSpc>
                <a:spcPct val="107000"/>
              </a:lnSpc>
              <a:spcBef>
                <a:spcPts val="0"/>
              </a:spcBef>
              <a:buNone/>
            </a:pPr>
            <a:endParaRPr lang="en-US" sz="1800" dirty="0">
              <a:latin typeface="Cambria" panose="02040503050406030204" pitchFamily="18" charset="0"/>
              <a:ea typeface="Cambria" panose="02040503050406030204" pitchFamily="18" charset="0"/>
            </a:endParaRPr>
          </a:p>
        </p:txBody>
      </p:sp>
      <p:sp>
        <p:nvSpPr>
          <p:cNvPr id="13"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p:txBody>
          <a:bodyPr/>
          <a:lstStyle/>
          <a:p>
            <a:fld id="{A370007B-399A-4F33-BA2D-3B94742954EE}" type="slidenum">
              <a:rPr lang="en-US" smtClean="0"/>
              <a:pPr/>
              <a:t>12</a:t>
            </a:fld>
            <a:endParaRPr lang="en-US" dirty="0"/>
          </a:p>
        </p:txBody>
      </p:sp>
    </p:spTree>
    <p:extLst>
      <p:ext uri="{BB962C8B-B14F-4D97-AF65-F5344CB8AC3E}">
        <p14:creationId xmlns:p14="http://schemas.microsoft.com/office/powerpoint/2010/main" val="230110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70837" y="464677"/>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a:xfrm>
            <a:off x="591047" y="495355"/>
            <a:ext cx="7239000" cy="516577"/>
          </a:xfrm>
        </p:spPr>
        <p:txBody>
          <a:bodyPr>
            <a:noAutofit/>
          </a:bodyPr>
          <a:lstStyle/>
          <a:p>
            <a:r>
              <a:rPr lang="en-US" sz="3600" b="1" dirty="0">
                <a:latin typeface="Cambria" pitchFamily="18" charset="0"/>
              </a:rPr>
              <a:t>Agenda</a:t>
            </a:r>
          </a:p>
        </p:txBody>
      </p:sp>
      <p:sp>
        <p:nvSpPr>
          <p:cNvPr id="13" name="Slide Number Placeholder 12"/>
          <p:cNvSpPr>
            <a:spLocks noGrp="1"/>
          </p:cNvSpPr>
          <p:nvPr>
            <p:ph type="sldNum" sz="quarter" idx="12"/>
          </p:nvPr>
        </p:nvSpPr>
        <p:spPr/>
        <p:txBody>
          <a:bodyPr/>
          <a:lstStyle/>
          <a:p>
            <a:fld id="{A370007B-399A-4F33-BA2D-3B94742954EE}" type="slidenum">
              <a:rPr lang="en-US" smtClean="0"/>
              <a:pPr/>
              <a:t>1</a:t>
            </a:fld>
            <a:endParaRPr lang="en-US" dirty="0"/>
          </a:p>
        </p:txBody>
      </p:sp>
      <p:sp>
        <p:nvSpPr>
          <p:cNvPr id="11" name="Content Placeholder 10">
            <a:extLst>
              <a:ext uri="{FF2B5EF4-FFF2-40B4-BE49-F238E27FC236}">
                <a16:creationId xmlns:a16="http://schemas.microsoft.com/office/drawing/2014/main" id="{6F1BAD8F-000B-BEE7-E417-2394498F2B8C}"/>
              </a:ext>
            </a:extLst>
          </p:cNvPr>
          <p:cNvSpPr>
            <a:spLocks noGrp="1"/>
          </p:cNvSpPr>
          <p:nvPr>
            <p:ph idx="1"/>
          </p:nvPr>
        </p:nvSpPr>
        <p:spPr>
          <a:xfrm>
            <a:off x="468923" y="1244267"/>
            <a:ext cx="8229600" cy="3282016"/>
          </a:xfrm>
        </p:spPr>
        <p:txBody>
          <a:bodyPr anchor="ctr">
            <a:normAutofit fontScale="92500" lnSpcReduction="20000"/>
          </a:bodyPr>
          <a:lstStyle/>
          <a:p>
            <a:pPr marL="0" indent="0" algn="ctr">
              <a:buNone/>
            </a:pPr>
            <a:endParaRPr lang="en-US" dirty="0">
              <a:latin typeface="Cambria" panose="02040503050406030204" pitchFamily="18" charset="0"/>
            </a:endParaRPr>
          </a:p>
          <a:p>
            <a:r>
              <a:rPr lang="en-US" dirty="0">
                <a:latin typeface="Cambria" panose="02040503050406030204" pitchFamily="18" charset="0"/>
              </a:rPr>
              <a:t>Welcome and Introductions</a:t>
            </a:r>
          </a:p>
          <a:p>
            <a:r>
              <a:rPr lang="en-US" dirty="0">
                <a:latin typeface="Cambria" panose="02040503050406030204" pitchFamily="18" charset="0"/>
              </a:rPr>
              <a:t>CBAS – ECM Enrollment Discussion with New Sunrise ADHC</a:t>
            </a:r>
          </a:p>
          <a:p>
            <a:r>
              <a:rPr lang="en-US" dirty="0">
                <a:latin typeface="Cambria" panose="02040503050406030204" pitchFamily="18" charset="0"/>
              </a:rPr>
              <a:t>Workgroup Update</a:t>
            </a:r>
          </a:p>
          <a:p>
            <a:r>
              <a:rPr lang="en-US" dirty="0">
                <a:latin typeface="Cambria" panose="02040503050406030204" pitchFamily="18" charset="0"/>
              </a:rPr>
              <a:t>Technical Assistance Review </a:t>
            </a:r>
          </a:p>
          <a:p>
            <a:r>
              <a:rPr lang="en-US" dirty="0">
                <a:latin typeface="Cambria" panose="02040503050406030204" pitchFamily="18" charset="0"/>
              </a:rPr>
              <a:t>Next Steps</a:t>
            </a:r>
          </a:p>
        </p:txBody>
      </p:sp>
    </p:spTree>
    <p:extLst>
      <p:ext uri="{BB962C8B-B14F-4D97-AF65-F5344CB8AC3E}">
        <p14:creationId xmlns:p14="http://schemas.microsoft.com/office/powerpoint/2010/main" val="393175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a:xfrm>
            <a:off x="685800" y="3362328"/>
            <a:ext cx="7772400" cy="1362075"/>
          </a:xfrm>
        </p:spPr>
        <p:txBody>
          <a:bodyPr>
            <a:noAutofit/>
          </a:bodyPr>
          <a:lstStyle/>
          <a:p>
            <a:r>
              <a:rPr lang="en-US" sz="3600" cap="none" dirty="0">
                <a:latin typeface="Cambria" pitchFamily="18" charset="0"/>
              </a:rPr>
              <a:t>CBAS – ECM Enrollment Discussion with New Sunrise ADHC</a:t>
            </a:r>
          </a:p>
        </p:txBody>
      </p:sp>
      <p:sp>
        <p:nvSpPr>
          <p:cNvPr id="3" name="Text Placeholder 2">
            <a:extLst>
              <a:ext uri="{FF2B5EF4-FFF2-40B4-BE49-F238E27FC236}">
                <a16:creationId xmlns:a16="http://schemas.microsoft.com/office/drawing/2014/main" id="{42E8E68E-93CD-7BC4-F0F5-D03C651D7C59}"/>
              </a:ext>
            </a:extLst>
          </p:cNvPr>
          <p:cNvSpPr>
            <a:spLocks noGrp="1"/>
          </p:cNvSpPr>
          <p:nvPr>
            <p:ph type="body" idx="1"/>
          </p:nvPr>
        </p:nvSpPr>
        <p:spPr>
          <a:xfrm>
            <a:off x="664029" y="3656621"/>
            <a:ext cx="7772400" cy="1500187"/>
          </a:xfrm>
        </p:spPr>
        <p:txBody>
          <a:bodyPr>
            <a:normAutofit/>
          </a:bodyPr>
          <a:lstStyle/>
          <a:p>
            <a:r>
              <a:rPr lang="en-US"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Lena </a:t>
            </a:r>
            <a:r>
              <a:rPr lang="en-US" dirty="0" err="1">
                <a:solidFill>
                  <a:srgbClr val="000000"/>
                </a:solidFill>
                <a:effectLst/>
                <a:latin typeface="Cambria" panose="02040503050406030204" pitchFamily="18" charset="0"/>
                <a:ea typeface="Cambria" panose="02040503050406030204" pitchFamily="18" charset="0"/>
                <a:cs typeface="Cambria" panose="02040503050406030204" pitchFamily="18" charset="0"/>
              </a:rPr>
              <a:t>Haroutunian</a:t>
            </a:r>
            <a:r>
              <a:rPr lang="en-US"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and Stephanie Gomez</a:t>
            </a:r>
            <a:endParaRPr lang="en-US" dirty="0">
              <a:effectLst/>
              <a:latin typeface="Calibri" panose="020F0502020204030204" pitchFamily="34" charset="0"/>
              <a:ea typeface="Calibri" panose="020F0502020204030204" pitchFamily="34" charset="0"/>
            </a:endParaRPr>
          </a:p>
        </p:txBody>
      </p:sp>
      <p:sp>
        <p:nvSpPr>
          <p:cNvPr id="13" name="Slide Number Placeholder 12"/>
          <p:cNvSpPr>
            <a:spLocks noGrp="1"/>
          </p:cNvSpPr>
          <p:nvPr>
            <p:ph type="sldNum" sz="quarter" idx="12"/>
          </p:nvPr>
        </p:nvSpPr>
        <p:spPr/>
        <p:txBody>
          <a:bodyPr/>
          <a:lstStyle/>
          <a:p>
            <a:fld id="{A370007B-399A-4F33-BA2D-3B94742954EE}" type="slidenum">
              <a:rPr lang="en-US" smtClean="0"/>
              <a:pPr/>
              <a:t>2</a:t>
            </a:fld>
            <a:endParaRPr lang="en-US" dirty="0"/>
          </a:p>
        </p:txBody>
      </p:sp>
    </p:spTree>
    <p:extLst>
      <p:ext uri="{BB962C8B-B14F-4D97-AF65-F5344CB8AC3E}">
        <p14:creationId xmlns:p14="http://schemas.microsoft.com/office/powerpoint/2010/main" val="322266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p:txBody>
          <a:bodyPr>
            <a:noAutofit/>
          </a:bodyPr>
          <a:lstStyle/>
          <a:p>
            <a:r>
              <a:rPr lang="en-US" sz="3600" cap="none" dirty="0">
                <a:latin typeface="Cambria" pitchFamily="18" charset="0"/>
              </a:rPr>
              <a:t>Workgroup Update</a:t>
            </a:r>
          </a:p>
        </p:txBody>
      </p:sp>
      <p:sp>
        <p:nvSpPr>
          <p:cNvPr id="13" name="Slide Number Placeholder 12"/>
          <p:cNvSpPr>
            <a:spLocks noGrp="1"/>
          </p:cNvSpPr>
          <p:nvPr>
            <p:ph type="sldNum" sz="quarter" idx="12"/>
          </p:nvPr>
        </p:nvSpPr>
        <p:spPr/>
        <p:txBody>
          <a:bodyPr/>
          <a:lstStyle/>
          <a:p>
            <a:fld id="{A370007B-399A-4F33-BA2D-3B94742954EE}" type="slidenum">
              <a:rPr lang="en-US" smtClean="0"/>
              <a:pPr/>
              <a:t>3</a:t>
            </a:fld>
            <a:endParaRPr lang="en-US" dirty="0"/>
          </a:p>
        </p:txBody>
      </p:sp>
    </p:spTree>
    <p:extLst>
      <p:ext uri="{BB962C8B-B14F-4D97-AF65-F5344CB8AC3E}">
        <p14:creationId xmlns:p14="http://schemas.microsoft.com/office/powerpoint/2010/main" val="1147076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70837" y="464677"/>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a:xfrm>
            <a:off x="591047" y="495352"/>
            <a:ext cx="7239000" cy="876248"/>
          </a:xfrm>
        </p:spPr>
        <p:txBody>
          <a:bodyPr>
            <a:noAutofit/>
          </a:bodyPr>
          <a:lstStyle/>
          <a:p>
            <a:r>
              <a:rPr lang="en-US" sz="3600" b="1" dirty="0">
                <a:latin typeface="Cambria" pitchFamily="18" charset="0"/>
              </a:rPr>
              <a:t>Primary Care</a:t>
            </a:r>
          </a:p>
        </p:txBody>
      </p:sp>
      <p:sp>
        <p:nvSpPr>
          <p:cNvPr id="13" name="Slide Number Placeholder 12"/>
          <p:cNvSpPr>
            <a:spLocks noGrp="1"/>
          </p:cNvSpPr>
          <p:nvPr>
            <p:ph type="sldNum" sz="quarter" idx="12"/>
          </p:nvPr>
        </p:nvSpPr>
        <p:spPr/>
        <p:txBody>
          <a:bodyPr/>
          <a:lstStyle/>
          <a:p>
            <a:fld id="{A370007B-399A-4F33-BA2D-3B94742954EE}" type="slidenum">
              <a:rPr lang="en-US" smtClean="0"/>
              <a:pPr/>
              <a:t>4</a:t>
            </a:fld>
            <a:endParaRPr lang="en-US" dirty="0"/>
          </a:p>
        </p:txBody>
      </p:sp>
      <p:sp>
        <p:nvSpPr>
          <p:cNvPr id="11" name="Content Placeholder 10">
            <a:extLst>
              <a:ext uri="{FF2B5EF4-FFF2-40B4-BE49-F238E27FC236}">
                <a16:creationId xmlns:a16="http://schemas.microsoft.com/office/drawing/2014/main" id="{6F1BAD8F-000B-BEE7-E417-2394498F2B8C}"/>
              </a:ext>
            </a:extLst>
          </p:cNvPr>
          <p:cNvSpPr>
            <a:spLocks noGrp="1"/>
          </p:cNvSpPr>
          <p:nvPr>
            <p:ph idx="1"/>
          </p:nvPr>
        </p:nvSpPr>
        <p:spPr>
          <a:xfrm>
            <a:off x="468443" y="1493529"/>
            <a:ext cx="8229600" cy="3731739"/>
          </a:xfrm>
        </p:spPr>
        <p:txBody>
          <a:bodyPr anchor="ctr">
            <a:normAutofit fontScale="70000" lnSpcReduction="20000"/>
          </a:bodyPr>
          <a:lstStyle/>
          <a:p>
            <a:pPr marL="0" indent="0" algn="ctr">
              <a:buNone/>
            </a:pPr>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Looking for opportunities to engage primary care physicians that provide care to patients with dementia and/or at risk of institutionalization</a:t>
            </a:r>
          </a:p>
          <a:p>
            <a:r>
              <a:rPr lang="en-US" dirty="0">
                <a:latin typeface="Cambria" panose="02040503050406030204" pitchFamily="18" charset="0"/>
                <a:ea typeface="Cambria" panose="02040503050406030204" pitchFamily="18" charset="0"/>
              </a:rPr>
              <a:t>California Academy of Family Physicians (CAFP) may be interested in exploring potential collaboration with our collaborative</a:t>
            </a:r>
          </a:p>
          <a:p>
            <a:r>
              <a:rPr lang="en-US" dirty="0">
                <a:latin typeface="Cambria" panose="02040503050406030204" pitchFamily="18" charset="0"/>
                <a:ea typeface="Cambria" panose="02040503050406030204" pitchFamily="18" charset="0"/>
              </a:rPr>
              <a:t>Northern CA Alzheimer's Association is presenting at CAFP conference in August</a:t>
            </a:r>
          </a:p>
          <a:p>
            <a:r>
              <a:rPr lang="en-US" dirty="0">
                <a:latin typeface="Cambria" panose="02040503050406030204" pitchFamily="18" charset="0"/>
                <a:ea typeface="Cambria" panose="02040503050406030204" pitchFamily="18" charset="0"/>
              </a:rPr>
              <a:t>More discussions needed about training on dementia care issues and </a:t>
            </a:r>
            <a:r>
              <a:rPr lang="en-US" dirty="0" err="1">
                <a:latin typeface="Cambria" panose="02040503050406030204" pitchFamily="18" charset="0"/>
                <a:ea typeface="Cambria" panose="02040503050406030204" pitchFamily="18" charset="0"/>
              </a:rPr>
              <a:t>CalAIM</a:t>
            </a:r>
            <a:r>
              <a:rPr lang="en-US" dirty="0">
                <a:latin typeface="Cambria" panose="02040503050406030204" pitchFamily="18" charset="0"/>
                <a:ea typeface="Cambria" panose="02040503050406030204" pitchFamily="18" charset="0"/>
              </a:rPr>
              <a:t> opportunities</a:t>
            </a: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2821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a:xfrm>
            <a:off x="457200" y="457194"/>
            <a:ext cx="8229600" cy="1143000"/>
          </a:xfrm>
        </p:spPr>
        <p:txBody>
          <a:bodyPr>
            <a:normAutofit/>
          </a:bodyPr>
          <a:lstStyle/>
          <a:p>
            <a:r>
              <a:rPr lang="en-US" sz="2600" b="1" dirty="0">
                <a:latin typeface="Cambria" pitchFamily="18" charset="0"/>
              </a:rPr>
              <a:t>Area Agencies on Aging, Caregiver Resource </a:t>
            </a:r>
            <a:br>
              <a:rPr lang="en-US" sz="2600" b="1" dirty="0">
                <a:latin typeface="Cambria" pitchFamily="18" charset="0"/>
              </a:rPr>
            </a:br>
            <a:r>
              <a:rPr lang="en-US" sz="2600" b="1" dirty="0">
                <a:latin typeface="Cambria" pitchFamily="18" charset="0"/>
              </a:rPr>
              <a:t>Centers, Aging and Disability Resource Connection</a:t>
            </a:r>
          </a:p>
        </p:txBody>
      </p:sp>
      <p:pic>
        <p:nvPicPr>
          <p:cNvPr id="12" name="Picture 11" descr="A screenshot of a computer&#10;&#10;Description automatically generated">
            <a:extLst>
              <a:ext uri="{FF2B5EF4-FFF2-40B4-BE49-F238E27FC236}">
                <a16:creationId xmlns:a16="http://schemas.microsoft.com/office/drawing/2014/main" id="{205DE750-33CF-BBAA-DFA6-CDF212F25D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072639"/>
            <a:ext cx="9144000" cy="4785361"/>
          </a:xfrm>
          <a:prstGeom prst="rect">
            <a:avLst/>
          </a:prstGeom>
        </p:spPr>
      </p:pic>
      <p:sp>
        <p:nvSpPr>
          <p:cNvPr id="14"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a:xfrm>
            <a:off x="6974008" y="6424873"/>
            <a:ext cx="2133600" cy="365125"/>
          </a:xfrm>
        </p:spPr>
        <p:txBody>
          <a:bodyPr/>
          <a:lstStyle/>
          <a:p>
            <a:fld id="{A370007B-399A-4F33-BA2D-3B94742954EE}" type="slidenum">
              <a:rPr lang="en-US" smtClean="0"/>
              <a:pPr/>
              <a:t>5</a:t>
            </a:fld>
            <a:endParaRPr lang="en-US" dirty="0"/>
          </a:p>
        </p:txBody>
      </p:sp>
    </p:spTree>
    <p:extLst>
      <p:ext uri="{BB962C8B-B14F-4D97-AF65-F5344CB8AC3E}">
        <p14:creationId xmlns:p14="http://schemas.microsoft.com/office/powerpoint/2010/main" val="3726464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p:txBody>
          <a:bodyPr>
            <a:noAutofit/>
          </a:bodyPr>
          <a:lstStyle/>
          <a:p>
            <a:r>
              <a:rPr lang="en-US" sz="3600" b="1" dirty="0">
                <a:latin typeface="Cambria" pitchFamily="18" charset="0"/>
              </a:rPr>
              <a:t>Managed Care Plans</a:t>
            </a:r>
          </a:p>
        </p:txBody>
      </p:sp>
      <p:sp>
        <p:nvSpPr>
          <p:cNvPr id="3" name="Content Placeholder 2">
            <a:extLst>
              <a:ext uri="{FF2B5EF4-FFF2-40B4-BE49-F238E27FC236}">
                <a16:creationId xmlns:a16="http://schemas.microsoft.com/office/drawing/2014/main" id="{D127448E-9FDA-5AEE-BEAA-E5BCB0A843D6}"/>
              </a:ext>
            </a:extLst>
          </p:cNvPr>
          <p:cNvSpPr>
            <a:spLocks noGrp="1"/>
          </p:cNvSpPr>
          <p:nvPr>
            <p:ph idx="1"/>
          </p:nvPr>
        </p:nvSpPr>
        <p:spPr>
          <a:xfrm>
            <a:off x="457200" y="1600203"/>
            <a:ext cx="8229600" cy="3733800"/>
          </a:xfrm>
        </p:spPr>
        <p:txBody>
          <a:bodyPr>
            <a:normAutofit/>
          </a:bodyPr>
          <a:lstStyle/>
          <a:p>
            <a:r>
              <a:rPr lang="en-US" sz="2600" dirty="0">
                <a:latin typeface="Cambria" panose="02040503050406030204" pitchFamily="18" charset="0"/>
                <a:ea typeface="Cambria" panose="02040503050406030204" pitchFamily="18" charset="0"/>
              </a:rPr>
              <a:t>ECM Managers and Supervisor Learning Collaborative</a:t>
            </a:r>
          </a:p>
          <a:p>
            <a:pPr lvl="1"/>
            <a:r>
              <a:rPr lang="en-US" sz="2600" dirty="0">
                <a:latin typeface="Cambria" panose="02040503050406030204" pitchFamily="18" charset="0"/>
                <a:ea typeface="Cambria" panose="02040503050406030204" pitchFamily="18" charset="0"/>
              </a:rPr>
              <a:t>Managed Care Plans ONLY</a:t>
            </a:r>
          </a:p>
          <a:p>
            <a:pPr lvl="1"/>
            <a:r>
              <a:rPr lang="en-US" sz="2600" dirty="0">
                <a:latin typeface="Cambria" panose="02040503050406030204" pitchFamily="18" charset="0"/>
                <a:ea typeface="Cambria" panose="02040503050406030204" pitchFamily="18" charset="0"/>
              </a:rPr>
              <a:t>Wednesday, July 10, 2 PM</a:t>
            </a:r>
          </a:p>
          <a:p>
            <a:pPr marL="457188" lvl="1" indent="0">
              <a:buNone/>
            </a:pPr>
            <a:endParaRPr lang="en-US" sz="2600" dirty="0">
              <a:effectLst/>
              <a:latin typeface="Cambria" panose="02040503050406030204" pitchFamily="18" charset="0"/>
              <a:ea typeface="Cambria" panose="02040503050406030204" pitchFamily="18" charset="0"/>
              <a:cs typeface="Aptos" panose="020B0004020202020204" pitchFamily="34" charset="0"/>
            </a:endParaRPr>
          </a:p>
          <a:p>
            <a:pPr marL="57147" indent="0" algn="ctr">
              <a:buNone/>
            </a:pPr>
            <a:r>
              <a:rPr lang="en-US" sz="3000" dirty="0">
                <a:effectLst/>
                <a:latin typeface="Cambria" panose="02040503050406030204" pitchFamily="18" charset="0"/>
                <a:ea typeface="Cambria" panose="02040503050406030204" pitchFamily="18" charset="0"/>
                <a:cs typeface="Aptos" panose="020B0004020202020204" pitchFamily="34" charset="0"/>
              </a:rPr>
              <a:t>Join Zoom Meeting </a:t>
            </a:r>
            <a:br>
              <a:rPr lang="en-US" sz="3000" dirty="0">
                <a:effectLst/>
                <a:latin typeface="Cambria" panose="02040503050406030204" pitchFamily="18" charset="0"/>
                <a:ea typeface="Cambria" panose="02040503050406030204" pitchFamily="18" charset="0"/>
                <a:cs typeface="Aptos" panose="020B0004020202020204" pitchFamily="34" charset="0"/>
              </a:rPr>
            </a:br>
            <a:r>
              <a:rPr lang="en-US" sz="3000" u="sng" dirty="0">
                <a:solidFill>
                  <a:srgbClr val="0000FF"/>
                </a:solidFill>
                <a:effectLst/>
                <a:latin typeface="Cambria" panose="02040503050406030204" pitchFamily="18" charset="0"/>
                <a:ea typeface="Cambria" panose="02040503050406030204" pitchFamily="18" charset="0"/>
                <a:cs typeface="Aptos" panose="020B0004020202020204" pitchFamily="34" charset="0"/>
                <a:hlinkClick r:id="rId4"/>
              </a:rPr>
              <a:t>https://us02web.zoom.us/j/87271253064</a:t>
            </a:r>
            <a:r>
              <a:rPr lang="en-US" sz="3000" dirty="0">
                <a:effectLst/>
                <a:latin typeface="Cambria" panose="02040503050406030204" pitchFamily="18" charset="0"/>
                <a:ea typeface="Cambria" panose="02040503050406030204" pitchFamily="18" charset="0"/>
                <a:cs typeface="Aptos" panose="020B0004020202020204" pitchFamily="34" charset="0"/>
              </a:rPr>
              <a:t> </a:t>
            </a:r>
          </a:p>
          <a:p>
            <a:pPr marL="0" marR="0" indent="0" algn="ctr">
              <a:buNone/>
            </a:pPr>
            <a:r>
              <a:rPr lang="en-US" sz="2600" dirty="0">
                <a:effectLst/>
                <a:latin typeface="Cambria" panose="02040503050406030204" pitchFamily="18" charset="0"/>
                <a:ea typeface="Cambria" panose="02040503050406030204" pitchFamily="18" charset="0"/>
                <a:cs typeface="Aptos" panose="020B0004020202020204" pitchFamily="34" charset="0"/>
              </a:rPr>
              <a:t>Meeting ID: 872 7125 3064 </a:t>
            </a:r>
          </a:p>
        </p:txBody>
      </p:sp>
      <p:sp>
        <p:nvSpPr>
          <p:cNvPr id="13"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p:txBody>
          <a:bodyPr/>
          <a:lstStyle/>
          <a:p>
            <a:fld id="{A370007B-399A-4F33-BA2D-3B94742954EE}" type="slidenum">
              <a:rPr lang="en-US" smtClean="0"/>
              <a:pPr/>
              <a:t>6</a:t>
            </a:fld>
            <a:endParaRPr lang="en-US" dirty="0"/>
          </a:p>
        </p:txBody>
      </p:sp>
    </p:spTree>
    <p:extLst>
      <p:ext uri="{BB962C8B-B14F-4D97-AF65-F5344CB8AC3E}">
        <p14:creationId xmlns:p14="http://schemas.microsoft.com/office/powerpoint/2010/main" val="2050627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p:txBody>
          <a:bodyPr>
            <a:noAutofit/>
          </a:bodyPr>
          <a:lstStyle/>
          <a:p>
            <a:r>
              <a:rPr lang="en-US" sz="3600" b="1" dirty="0">
                <a:latin typeface="Cambria" pitchFamily="18" charset="0"/>
              </a:rPr>
              <a:t>In Home Supportive Services (IHSS)</a:t>
            </a:r>
          </a:p>
        </p:txBody>
      </p:sp>
      <p:sp>
        <p:nvSpPr>
          <p:cNvPr id="3" name="Content Placeholder 2">
            <a:extLst>
              <a:ext uri="{FF2B5EF4-FFF2-40B4-BE49-F238E27FC236}">
                <a16:creationId xmlns:a16="http://schemas.microsoft.com/office/drawing/2014/main" id="{D127448E-9FDA-5AEE-BEAA-E5BCB0A843D6}"/>
              </a:ext>
            </a:extLst>
          </p:cNvPr>
          <p:cNvSpPr>
            <a:spLocks noGrp="1"/>
          </p:cNvSpPr>
          <p:nvPr>
            <p:ph idx="1"/>
          </p:nvPr>
        </p:nvSpPr>
        <p:spPr>
          <a:xfrm>
            <a:off x="457200" y="1600203"/>
            <a:ext cx="8229600" cy="3733800"/>
          </a:xfrm>
        </p:spPr>
        <p:txBody>
          <a:bodyPr>
            <a:normAutofit lnSpcReduction="10000"/>
          </a:bodyPr>
          <a:lstStyle/>
          <a:p>
            <a:pPr>
              <a:spcAft>
                <a:spcPts val="300"/>
              </a:spcAft>
            </a:pPr>
            <a:r>
              <a:rPr lang="en-US" dirty="0">
                <a:latin typeface="Cambria" panose="02040503050406030204" pitchFamily="18" charset="0"/>
                <a:ea typeface="Cambria" panose="02040503050406030204" pitchFamily="18" charset="0"/>
              </a:rPr>
              <a:t>Partnering with managed care plans, counties, and unions to establish referral pathways</a:t>
            </a:r>
          </a:p>
          <a:p>
            <a:pPr lvl="1">
              <a:spcAft>
                <a:spcPts val="300"/>
              </a:spcAft>
            </a:pPr>
            <a:r>
              <a:rPr lang="en-US" dirty="0">
                <a:latin typeface="Cambria" panose="02040503050406030204" pitchFamily="18" charset="0"/>
                <a:ea typeface="Cambria" panose="02040503050406030204" pitchFamily="18" charset="0"/>
              </a:rPr>
              <a:t>Alameda County </a:t>
            </a:r>
          </a:p>
          <a:p>
            <a:pPr lvl="1">
              <a:spcAft>
                <a:spcPts val="300"/>
              </a:spcAft>
            </a:pPr>
            <a:r>
              <a:rPr lang="en-US" dirty="0">
                <a:latin typeface="Cambria" panose="02040503050406030204" pitchFamily="18" charset="0"/>
                <a:ea typeface="Cambria" panose="02040503050406030204" pitchFamily="18" charset="0"/>
              </a:rPr>
              <a:t>Riverside and San Bernardino Counties</a:t>
            </a:r>
          </a:p>
          <a:p>
            <a:pPr>
              <a:spcAft>
                <a:spcPts val="300"/>
              </a:spcAft>
            </a:pPr>
            <a:r>
              <a:rPr lang="en-US" dirty="0">
                <a:latin typeface="Cambria" panose="02040503050406030204" pitchFamily="18" charset="0"/>
                <a:ea typeface="Cambria" panose="02040503050406030204" pitchFamily="18" charset="0"/>
              </a:rPr>
              <a:t>Looking for other counties where we can expand our efforts </a:t>
            </a:r>
          </a:p>
        </p:txBody>
      </p:sp>
      <p:sp>
        <p:nvSpPr>
          <p:cNvPr id="13"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p:txBody>
          <a:bodyPr/>
          <a:lstStyle/>
          <a:p>
            <a:fld id="{A370007B-399A-4F33-BA2D-3B94742954EE}" type="slidenum">
              <a:rPr lang="en-US" smtClean="0"/>
              <a:pPr/>
              <a:t>7</a:t>
            </a:fld>
            <a:endParaRPr lang="en-US" dirty="0"/>
          </a:p>
        </p:txBody>
      </p:sp>
    </p:spTree>
    <p:extLst>
      <p:ext uri="{BB962C8B-B14F-4D97-AF65-F5344CB8AC3E}">
        <p14:creationId xmlns:p14="http://schemas.microsoft.com/office/powerpoint/2010/main" val="1712816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8"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6" y="5334006"/>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1"/>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7"/>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201"/>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p:txBody>
          <a:bodyPr>
            <a:noAutofit/>
          </a:bodyPr>
          <a:lstStyle/>
          <a:p>
            <a:r>
              <a:rPr lang="en-US" sz="3600" b="1" dirty="0">
                <a:latin typeface="Cambria" pitchFamily="18" charset="0"/>
              </a:rPr>
              <a:t>Home and Community Based Alternatives (HCBA) Waiver</a:t>
            </a:r>
          </a:p>
        </p:txBody>
      </p:sp>
      <p:sp>
        <p:nvSpPr>
          <p:cNvPr id="3" name="Content Placeholder 2">
            <a:extLst>
              <a:ext uri="{FF2B5EF4-FFF2-40B4-BE49-F238E27FC236}">
                <a16:creationId xmlns:a16="http://schemas.microsoft.com/office/drawing/2014/main" id="{D127448E-9FDA-5AEE-BEAA-E5BCB0A843D6}"/>
              </a:ext>
            </a:extLst>
          </p:cNvPr>
          <p:cNvSpPr>
            <a:spLocks noGrp="1"/>
          </p:cNvSpPr>
          <p:nvPr>
            <p:ph idx="1"/>
          </p:nvPr>
        </p:nvSpPr>
        <p:spPr>
          <a:xfrm>
            <a:off x="457200" y="1600203"/>
            <a:ext cx="8229600" cy="4120752"/>
          </a:xfrm>
        </p:spPr>
        <p:txBody>
          <a:bodyPr>
            <a:normAutofit/>
          </a:bodyPr>
          <a:lstStyle/>
          <a:p>
            <a:pPr marL="127000" lvl="0" indent="0" algn="l" rtl="0">
              <a:spcBef>
                <a:spcPts val="0"/>
              </a:spcBef>
              <a:spcAft>
                <a:spcPts val="0"/>
              </a:spcAft>
              <a:buSzPts val="1600"/>
              <a:buNone/>
            </a:pPr>
            <a:r>
              <a:rPr lang="en" sz="2200" dirty="0">
                <a:latin typeface="Cambria" panose="02040503050406030204" pitchFamily="18" charset="0"/>
                <a:ea typeface="Cambria" panose="02040503050406030204" pitchFamily="18" charset="0"/>
              </a:rPr>
              <a:t>ECM Referrals via HCBA Applications</a:t>
            </a:r>
            <a:endParaRPr lang="en-US" sz="2200" dirty="0">
              <a:latin typeface="Cambria" panose="02040503050406030204" pitchFamily="18" charset="0"/>
              <a:ea typeface="Cambria" panose="02040503050406030204" pitchFamily="18" charset="0"/>
            </a:endParaRPr>
          </a:p>
          <a:p>
            <a:pPr marL="457200" lvl="0" indent="-330200" algn="l" rtl="0">
              <a:spcBef>
                <a:spcPts val="0"/>
              </a:spcBef>
              <a:spcAft>
                <a:spcPts val="0"/>
              </a:spcAft>
              <a:buSzPts val="1600"/>
              <a:buChar char="-"/>
            </a:pPr>
            <a:r>
              <a:rPr lang="en-US" sz="1800" dirty="0">
                <a:latin typeface="Cambria" panose="02040503050406030204" pitchFamily="18" charset="0"/>
                <a:ea typeface="Cambria" panose="02040503050406030204" pitchFamily="18" charset="0"/>
              </a:rPr>
              <a:t>Referral Sources:</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Member Information Files</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Traditional Providers</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Personal Referrals</a:t>
            </a:r>
          </a:p>
          <a:p>
            <a:pPr marL="457200" lvl="0" indent="-330200" algn="l" rtl="0">
              <a:spcBef>
                <a:spcPts val="1000"/>
              </a:spcBef>
              <a:spcAft>
                <a:spcPts val="0"/>
              </a:spcAft>
              <a:buSzPts val="1600"/>
              <a:buChar char="-"/>
            </a:pPr>
            <a:r>
              <a:rPr lang="en-US" sz="1800" dirty="0">
                <a:latin typeface="Cambria" panose="02040503050406030204" pitchFamily="18" charset="0"/>
                <a:ea typeface="Cambria" panose="02040503050406030204" pitchFamily="18" charset="0"/>
              </a:rPr>
              <a:t>Similar proportions of HCBA applicants who are:</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Referred to ECM (~10%)</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Enrolled in ECM (~5%)</a:t>
            </a:r>
          </a:p>
          <a:p>
            <a:pPr marL="457200" lvl="0" indent="-330200" algn="l" rtl="0">
              <a:spcBef>
                <a:spcPts val="1000"/>
              </a:spcBef>
              <a:spcAft>
                <a:spcPts val="0"/>
              </a:spcAft>
              <a:buSzPts val="1600"/>
              <a:buChar char="-"/>
            </a:pPr>
            <a:r>
              <a:rPr lang="en-US" sz="1800" dirty="0">
                <a:latin typeface="Cambria" panose="02040503050406030204" pitchFamily="18" charset="0"/>
                <a:ea typeface="Cambria" panose="02040503050406030204" pitchFamily="18" charset="0"/>
              </a:rPr>
              <a:t>Overlap of patients eligible for both ECM &amp; HCBA includes:</a:t>
            </a:r>
          </a:p>
          <a:p>
            <a:pPr marL="914400" lvl="1" indent="-317500" algn="l" rtl="0">
              <a:spcBef>
                <a:spcPts val="0"/>
              </a:spcBef>
              <a:spcAft>
                <a:spcPts val="0"/>
              </a:spcAft>
              <a:buSzPts val="1400"/>
              <a:buChar char="-"/>
            </a:pPr>
            <a:r>
              <a:rPr lang="en-US" sz="1800" dirty="0">
                <a:latin typeface="Cambria" panose="02040503050406030204" pitchFamily="18" charset="0"/>
                <a:ea typeface="Cambria" panose="02040503050406030204" pitchFamily="18" charset="0"/>
              </a:rPr>
              <a:t>Adults at risk of institutionalization in skilled nursing facilities, who do not need acute, subacute, or intermediate care</a:t>
            </a:r>
          </a:p>
        </p:txBody>
      </p:sp>
      <p:sp>
        <p:nvSpPr>
          <p:cNvPr id="13"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p:txBody>
          <a:bodyPr/>
          <a:lstStyle/>
          <a:p>
            <a:fld id="{A370007B-399A-4F33-BA2D-3B94742954EE}" type="slidenum">
              <a:rPr lang="en-US" smtClean="0"/>
              <a:pPr/>
              <a:t>8</a:t>
            </a:fld>
            <a:endParaRPr lang="en-US" dirty="0"/>
          </a:p>
        </p:txBody>
      </p:sp>
    </p:spTree>
    <p:extLst>
      <p:ext uri="{BB962C8B-B14F-4D97-AF65-F5344CB8AC3E}">
        <p14:creationId xmlns:p14="http://schemas.microsoft.com/office/powerpoint/2010/main" val="3882485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17489</TotalTime>
  <Words>906</Words>
  <Application>Microsoft Office PowerPoint</Application>
  <PresentationFormat>On-screen Show (4:3)</PresentationFormat>
  <Paragraphs>129</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Cambria</vt:lpstr>
      <vt:lpstr>Courier New</vt:lpstr>
      <vt:lpstr>Office Theme</vt:lpstr>
      <vt:lpstr>PowerPoint Presentation</vt:lpstr>
      <vt:lpstr>Agenda</vt:lpstr>
      <vt:lpstr>CBAS – ECM Enrollment Discussion with New Sunrise ADHC</vt:lpstr>
      <vt:lpstr>Workgroup Update</vt:lpstr>
      <vt:lpstr>Primary Care</vt:lpstr>
      <vt:lpstr>Area Agencies on Aging, Caregiver Resource  Centers, Aging and Disability Resource Connection</vt:lpstr>
      <vt:lpstr>Managed Care Plans</vt:lpstr>
      <vt:lpstr>In Home Supportive Services (IHSS)</vt:lpstr>
      <vt:lpstr>Home and Community Based Alternatives (HCBA) Waiver</vt:lpstr>
      <vt:lpstr>Technical Assistance Review</vt:lpstr>
      <vt:lpstr>Technical Assistance Review </vt:lpstr>
      <vt:lpstr>PowerPoint Presentation</vt:lpstr>
      <vt:lpstr>Next Steps</vt:lpstr>
    </vt:vector>
  </TitlesOfParts>
  <Company>Outside 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 Team</dc:creator>
  <cp:lastModifiedBy>Brooke Ehrenpreis</cp:lastModifiedBy>
  <cp:revision>239</cp:revision>
  <cp:lastPrinted>2023-08-11T03:12:41Z</cp:lastPrinted>
  <dcterms:created xsi:type="dcterms:W3CDTF">2016-05-06T19:19:41Z</dcterms:created>
  <dcterms:modified xsi:type="dcterms:W3CDTF">2024-06-12T16:54:48Z</dcterms:modified>
</cp:coreProperties>
</file>