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svg" ContentType="image/svg"/>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7-->
<p:presentation xmlns:r="http://schemas.openxmlformats.org/officeDocument/2006/relationships" xmlns:a="http://schemas.openxmlformats.org/drawingml/2006/main" xmlns:p="http://schemas.openxmlformats.org/presentationml/2006/main" saveSubsetFonts="1">
  <p:sldMasterIdLst>
    <p:sldMasterId id="2147483660" r:id="rId5"/>
  </p:sldMasterIdLst>
  <p:notesMasterIdLst>
    <p:notesMasterId r:id="rId6"/>
  </p:notesMasterIdLst>
  <p:sldIdLst>
    <p:sldId id="280" r:id="rId7"/>
    <p:sldId id="1760" r:id="rId8"/>
    <p:sldId id="595" r:id="rId9"/>
    <p:sldId id="1762" r:id="rId10"/>
    <p:sldId id="615" r:id="rId11"/>
    <p:sldId id="1791" r:id="rId12"/>
    <p:sldId id="1790" r:id="rId13"/>
    <p:sldId id="1793" r:id="rId14"/>
    <p:sldId id="1794" r:id="rId15"/>
    <p:sldId id="1792" r:id="rId16"/>
    <p:sldId id="373" r:id="rId17"/>
    <p:sldId id="605" r:id="rId18"/>
    <p:sldId id="606" r:id="rId19"/>
    <p:sldId id="1772" r:id="rId20"/>
    <p:sldId id="1769" r:id="rId21"/>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p="http://schemas.openxmlformats.org/presentationml/2006/main">
  <p:cmAuthor id="1" name="Katherine Lee" initials="KL" lastIdx="0" clrIdx="0">
    <p:extLst>
      <p:ext uri="{19B8F6BF-5375-455C-9EA6-DF929625EA0E}">
        <p15:presenceInfo xmlns:p15="http://schemas.microsoft.com/office/powerpoint/2012/main" userId="S::klee@fionahuttonassoc.com::9a305ad8-cacf-46cc-a998-0c7fd4a426e7" providerId="AD"/>
      </p:ext>
    </p:extLst>
  </p:cmAuthor>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53C4D5-321F-4528-AED0-AF7753F4C313}" v="8" dt="2024-02-14T19:33:59.003"/>
  </p1510:revLst>
</p1510:revInfo>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fontRef idx="minor">
          <a:prstClr val="black"/>
        </a:fontRef>
        <a:schemeClr val="lt1"/>
      </a:tcTxStyle>
      <a:tcStyle>
        <a:fill>
          <a:solidFill>
            <a:schemeClr val="accent6"/>
          </a:solidFill>
        </a:fill>
      </a:tcStyle>
    </a:lastCol>
    <a:firstCol>
      <a:tcTxStyle b="on">
        <a:fontRef idx="minor">
          <a:prstClr val="black"/>
        </a:fontRef>
        <a:schemeClr val="lt1"/>
      </a:tcTxStyle>
      <a:tcStyle>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165" autoAdjust="0"/>
  </p:normalViewPr>
  <p:slideViewPr>
    <p:cSldViewPr snapToGrid="0">
      <p:cViewPr varScale="1">
        <p:scale>
          <a:sx n="85" d="100"/>
          <a:sy n="85" d="100"/>
        </p:scale>
        <p:origin x="562" y="53"/>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4.xml" /><Relationship Id="rId11" Type="http://schemas.openxmlformats.org/officeDocument/2006/relationships/slide" Target="slides/slide5.xml" /><Relationship Id="rId12" Type="http://schemas.openxmlformats.org/officeDocument/2006/relationships/slide" Target="slides/slide6.xml" /><Relationship Id="rId13" Type="http://schemas.openxmlformats.org/officeDocument/2006/relationships/slide" Target="slides/slide7.xml" /><Relationship Id="rId14" Type="http://schemas.openxmlformats.org/officeDocument/2006/relationships/slide" Target="slides/slide8.xml" /><Relationship Id="rId15" Type="http://schemas.openxmlformats.org/officeDocument/2006/relationships/slide" Target="slides/slide9.xml" /><Relationship Id="rId16" Type="http://schemas.openxmlformats.org/officeDocument/2006/relationships/slide" Target="slides/slide10.xml" /><Relationship Id="rId17" Type="http://schemas.openxmlformats.org/officeDocument/2006/relationships/slide" Target="slides/slide11.xml" /><Relationship Id="rId18" Type="http://schemas.openxmlformats.org/officeDocument/2006/relationships/slide" Target="slides/slide12.xml" /><Relationship Id="rId19" Type="http://schemas.openxmlformats.org/officeDocument/2006/relationships/slide" Target="slides/slide13.xml" /><Relationship Id="rId2" Type="http://schemas.openxmlformats.org/officeDocument/2006/relationships/customXml" Target="../customXml/item2.xml" /><Relationship Id="rId20" Type="http://schemas.openxmlformats.org/officeDocument/2006/relationships/slide" Target="slides/slide14.xml" /><Relationship Id="rId21" Type="http://schemas.openxmlformats.org/officeDocument/2006/relationships/slide" Target="slides/slide15.xml" /><Relationship Id="rId22" Type="http://schemas.openxmlformats.org/officeDocument/2006/relationships/tags" Target="tags/tag1.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heme" Target="theme/theme1.xml" /><Relationship Id="rId26" Type="http://schemas.microsoft.com/office/2016/11/relationships/changesInfo" Target="changesInfos/changesInfo1.xml" /><Relationship Id="rId27" Type="http://schemas.microsoft.com/office/2015/10/relationships/revisionInfo" Target="revisionInfo.xml" /><Relationship Id="rId28" Type="http://schemas.openxmlformats.org/officeDocument/2006/relationships/tableStyles" Target="tableStyles.xml" /><Relationship Id="rId3" Type="http://schemas.openxmlformats.org/officeDocument/2006/relationships/customXml" Target="../customXml/item3.xml" /><Relationship Id="rId4" Type="http://schemas.openxmlformats.org/officeDocument/2006/relationships/commentAuthors" Target="commentAuthors.xml" /><Relationship Id="rId5" Type="http://schemas.openxmlformats.org/officeDocument/2006/relationships/slideMaster" Target="slideMasters/slideMaster1.xml" /><Relationship Id="rId6" Type="http://schemas.openxmlformats.org/officeDocument/2006/relationships/notesMaster" Target="notesMasters/notesMaster1.xml" /><Relationship Id="rId7" Type="http://schemas.openxmlformats.org/officeDocument/2006/relationships/slide" Target="slides/slide1.xml" /><Relationship Id="rId8" Type="http://schemas.openxmlformats.org/officeDocument/2006/relationships/slide" Target="slides/slide2.xml" /><Relationship Id="rId9" Type="http://schemas.openxmlformats.org/officeDocument/2006/relationships/slide" Target="slides/slide3.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W. Kalev" userId="855a2593-0b75-4d8c-bd39-51dd30a208fc" providerId="ADAL" clId="{BA53C4D5-321F-4528-AED0-AF7753F4C313}"/>
    <pc:docChg chg="undo custSel addSld delSld modSld sldOrd delMainMaster">
      <pc:chgData name="Nancy W. Kalev" userId="855a2593-0b75-4d8c-bd39-51dd30a208fc" providerId="ADAL" clId="{BA53C4D5-321F-4528-AED0-AF7753F4C313}" dt="2024-02-14T20:33:06.893" v="300"/>
      <pc:docMkLst>
        <pc:docMk/>
      </pc:docMkLst>
      <pc:sldChg chg="modSp mod">
        <pc:chgData name="Nancy W. Kalev" userId="855a2593-0b75-4d8c-bd39-51dd30a208fc" providerId="ADAL" clId="{BA53C4D5-321F-4528-AED0-AF7753F4C313}" dt="2024-02-14T18:32:52.905" v="71" actId="20577"/>
        <pc:sldMkLst>
          <pc:docMk/>
          <pc:sldMk cId="1626874102" sldId="280"/>
        </pc:sldMkLst>
        <pc:spChg chg="mod">
          <ac:chgData name="Nancy W. Kalev" userId="855a2593-0b75-4d8c-bd39-51dd30a208fc" providerId="ADAL" clId="{BA53C4D5-321F-4528-AED0-AF7753F4C313}" dt="2024-02-14T18:32:52.905" v="71" actId="20577"/>
          <ac:spMkLst>
            <pc:docMk/>
            <pc:sldMk cId="1626874102" sldId="280"/>
            <ac:spMk id="2" creationId="{29F2BC61-13A7-3540-B9AB-62E2A7741FE6}"/>
          </ac:spMkLst>
        </pc:spChg>
      </pc:sldChg>
      <pc:sldChg chg="del">
        <pc:chgData name="Nancy W. Kalev" userId="855a2593-0b75-4d8c-bd39-51dd30a208fc" providerId="ADAL" clId="{BA53C4D5-321F-4528-AED0-AF7753F4C313}" dt="2024-02-14T18:31:53.339" v="1" actId="47"/>
        <pc:sldMkLst>
          <pc:docMk/>
          <pc:sldMk cId="3939112336" sldId="291"/>
        </pc:sldMkLst>
      </pc:sldChg>
      <pc:sldChg chg="add del">
        <pc:chgData name="Nancy W. Kalev" userId="855a2593-0b75-4d8c-bd39-51dd30a208fc" providerId="ADAL" clId="{BA53C4D5-321F-4528-AED0-AF7753F4C313}" dt="2024-02-14T18:59:14.734" v="158" actId="47"/>
        <pc:sldMkLst>
          <pc:docMk/>
          <pc:sldMk cId="2183930447" sldId="368"/>
        </pc:sldMkLst>
      </pc:sldChg>
      <pc:sldChg chg="modSp add mod">
        <pc:chgData name="Nancy W. Kalev" userId="855a2593-0b75-4d8c-bd39-51dd30a208fc" providerId="ADAL" clId="{BA53C4D5-321F-4528-AED0-AF7753F4C313}" dt="2024-02-14T18:39:27.444" v="80" actId="255"/>
        <pc:sldMkLst>
          <pc:docMk/>
          <pc:sldMk cId="2414002417" sldId="373"/>
        </pc:sldMkLst>
        <pc:spChg chg="mod">
          <ac:chgData name="Nancy W. Kalev" userId="855a2593-0b75-4d8c-bd39-51dd30a208fc" providerId="ADAL" clId="{BA53C4D5-321F-4528-AED0-AF7753F4C313}" dt="2024-02-14T18:39:27.444" v="80" actId="255"/>
          <ac:spMkLst>
            <pc:docMk/>
            <pc:sldMk cId="2414002417" sldId="373"/>
            <ac:spMk id="13" creationId="{3BC29A27-EC10-463D-9AAE-15903D625B5B}"/>
          </ac:spMkLst>
        </pc:spChg>
      </pc:sldChg>
      <pc:sldChg chg="add del">
        <pc:chgData name="Nancy W. Kalev" userId="855a2593-0b75-4d8c-bd39-51dd30a208fc" providerId="ADAL" clId="{BA53C4D5-321F-4528-AED0-AF7753F4C313}" dt="2024-02-14T18:58:50.361" v="155" actId="47"/>
        <pc:sldMkLst>
          <pc:docMk/>
          <pc:sldMk cId="2652159709" sldId="595"/>
        </pc:sldMkLst>
      </pc:sldChg>
      <pc:sldChg chg="modSp add del mod">
        <pc:chgData name="Nancy W. Kalev" userId="855a2593-0b75-4d8c-bd39-51dd30a208fc" providerId="ADAL" clId="{BA53C4D5-321F-4528-AED0-AF7753F4C313}" dt="2024-02-14T18:58:44.748" v="153" actId="47"/>
        <pc:sldMkLst>
          <pc:docMk/>
          <pc:sldMk cId="321976414" sldId="597"/>
        </pc:sldMkLst>
        <pc:spChg chg="mod">
          <ac:chgData name="Nancy W. Kalev" userId="855a2593-0b75-4d8c-bd39-51dd30a208fc" providerId="ADAL" clId="{BA53C4D5-321F-4528-AED0-AF7753F4C313}" dt="2024-02-14T18:38:34.440" v="78" actId="1076"/>
          <ac:spMkLst>
            <pc:docMk/>
            <pc:sldMk cId="321976414" sldId="597"/>
            <ac:spMk id="2" creationId="{89623DFF-06DF-D54C-9DF3-3CFDEC8B2CC8}"/>
          </ac:spMkLst>
        </pc:spChg>
      </pc:sldChg>
      <pc:sldChg chg="add">
        <pc:chgData name="Nancy W. Kalev" userId="855a2593-0b75-4d8c-bd39-51dd30a208fc" providerId="ADAL" clId="{BA53C4D5-321F-4528-AED0-AF7753F4C313}" dt="2024-02-14T18:31:27.062" v="0"/>
        <pc:sldMkLst>
          <pc:docMk/>
          <pc:sldMk cId="1766391919" sldId="605"/>
        </pc:sldMkLst>
      </pc:sldChg>
      <pc:sldChg chg="add">
        <pc:chgData name="Nancy W. Kalev" userId="855a2593-0b75-4d8c-bd39-51dd30a208fc" providerId="ADAL" clId="{BA53C4D5-321F-4528-AED0-AF7753F4C313}" dt="2024-02-14T18:31:27.062" v="0"/>
        <pc:sldMkLst>
          <pc:docMk/>
          <pc:sldMk cId="1753813057" sldId="606"/>
        </pc:sldMkLst>
      </pc:sldChg>
      <pc:sldChg chg="addSp modSp add del">
        <pc:chgData name="Nancy W. Kalev" userId="855a2593-0b75-4d8c-bd39-51dd30a208fc" providerId="ADAL" clId="{BA53C4D5-321F-4528-AED0-AF7753F4C313}" dt="2024-02-14T18:32:27.908" v="5" actId="47"/>
        <pc:sldMkLst>
          <pc:docMk/>
          <pc:sldMk cId="3360571426" sldId="610"/>
        </pc:sldMkLst>
        <pc:spChg chg="add mod">
          <ac:chgData name="Nancy W. Kalev" userId="855a2593-0b75-4d8c-bd39-51dd30a208fc" providerId="ADAL" clId="{BA53C4D5-321F-4528-AED0-AF7753F4C313}" dt="2024-02-14T18:32:19.848" v="4"/>
          <ac:spMkLst>
            <pc:docMk/>
            <pc:sldMk cId="3360571426" sldId="610"/>
            <ac:spMk id="3" creationId="{F43624F8-E161-9ED7-20D5-D8BE290ED133}"/>
          </ac:spMkLst>
        </pc:spChg>
      </pc:sldChg>
      <pc:sldChg chg="modSp add mod ord modNotesTx">
        <pc:chgData name="Nancy W. Kalev" userId="855a2593-0b75-4d8c-bd39-51dd30a208fc" providerId="ADAL" clId="{BA53C4D5-321F-4528-AED0-AF7753F4C313}" dt="2024-02-14T18:53:25.453" v="152" actId="20577"/>
        <pc:sldMkLst>
          <pc:docMk/>
          <pc:sldMk cId="1713801345" sldId="615"/>
        </pc:sldMkLst>
        <pc:picChg chg="mod">
          <ac:chgData name="Nancy W. Kalev" userId="855a2593-0b75-4d8c-bd39-51dd30a208fc" providerId="ADAL" clId="{BA53C4D5-321F-4528-AED0-AF7753F4C313}" dt="2024-02-14T18:38:09.961" v="77" actId="1076"/>
          <ac:picMkLst>
            <pc:docMk/>
            <pc:sldMk cId="1713801345" sldId="615"/>
            <ac:picMk id="10" creationId="{DB10A319-CF82-88ED-9586-B99B1B494DC0}"/>
          </ac:picMkLst>
        </pc:picChg>
      </pc:sldChg>
      <pc:sldChg chg="del">
        <pc:chgData name="Nancy W. Kalev" userId="855a2593-0b75-4d8c-bd39-51dd30a208fc" providerId="ADAL" clId="{BA53C4D5-321F-4528-AED0-AF7753F4C313}" dt="2024-02-14T18:31:56.904" v="3" actId="47"/>
        <pc:sldMkLst>
          <pc:docMk/>
          <pc:sldMk cId="2667277554" sldId="621"/>
        </pc:sldMkLst>
      </pc:sldChg>
      <pc:sldChg chg="add">
        <pc:chgData name="Nancy W. Kalev" userId="855a2593-0b75-4d8c-bd39-51dd30a208fc" providerId="ADAL" clId="{BA53C4D5-321F-4528-AED0-AF7753F4C313}" dt="2024-02-14T18:31:27.062" v="0"/>
        <pc:sldMkLst>
          <pc:docMk/>
          <pc:sldMk cId="1254957984" sldId="1760"/>
        </pc:sldMkLst>
      </pc:sldChg>
      <pc:sldChg chg="modSp add mod">
        <pc:chgData name="Nancy W. Kalev" userId="855a2593-0b75-4d8c-bd39-51dd30a208fc" providerId="ADAL" clId="{BA53C4D5-321F-4528-AED0-AF7753F4C313}" dt="2024-02-14T18:33:27.461" v="74" actId="27636"/>
        <pc:sldMkLst>
          <pc:docMk/>
          <pc:sldMk cId="2086341455" sldId="1762"/>
        </pc:sldMkLst>
        <pc:spChg chg="mod">
          <ac:chgData name="Nancy W. Kalev" userId="855a2593-0b75-4d8c-bd39-51dd30a208fc" providerId="ADAL" clId="{BA53C4D5-321F-4528-AED0-AF7753F4C313}" dt="2024-02-14T18:33:27.461" v="74" actId="27636"/>
          <ac:spMkLst>
            <pc:docMk/>
            <pc:sldMk cId="2086341455" sldId="1762"/>
            <ac:spMk id="4" creationId="{8ABF4E27-AA81-45CC-8A94-E4B4325AD09D}"/>
          </ac:spMkLst>
        </pc:spChg>
      </pc:sldChg>
      <pc:sldChg chg="modSp add mod ord">
        <pc:chgData name="Nancy W. Kalev" userId="855a2593-0b75-4d8c-bd39-51dd30a208fc" providerId="ADAL" clId="{BA53C4D5-321F-4528-AED0-AF7753F4C313}" dt="2024-02-14T20:33:06.893" v="300"/>
        <pc:sldMkLst>
          <pc:docMk/>
          <pc:sldMk cId="3830029642" sldId="1769"/>
        </pc:sldMkLst>
        <pc:spChg chg="mod">
          <ac:chgData name="Nancy W. Kalev" userId="855a2593-0b75-4d8c-bd39-51dd30a208fc" providerId="ADAL" clId="{BA53C4D5-321F-4528-AED0-AF7753F4C313}" dt="2024-02-14T18:59:59.218" v="164" actId="27636"/>
          <ac:spMkLst>
            <pc:docMk/>
            <pc:sldMk cId="3830029642" sldId="1769"/>
            <ac:spMk id="14" creationId="{9516C5D2-6875-4877-878D-575E6C9BDA7A}"/>
          </ac:spMkLst>
        </pc:spChg>
      </pc:sldChg>
      <pc:sldChg chg="add">
        <pc:chgData name="Nancy W. Kalev" userId="855a2593-0b75-4d8c-bd39-51dd30a208fc" providerId="ADAL" clId="{BA53C4D5-321F-4528-AED0-AF7753F4C313}" dt="2024-02-14T18:31:27.062" v="0"/>
        <pc:sldMkLst>
          <pc:docMk/>
          <pc:sldMk cId="1749229903" sldId="1772"/>
        </pc:sldMkLst>
      </pc:sldChg>
      <pc:sldChg chg="add del">
        <pc:chgData name="Nancy W. Kalev" userId="855a2593-0b75-4d8c-bd39-51dd30a208fc" providerId="ADAL" clId="{BA53C4D5-321F-4528-AED0-AF7753F4C313}" dt="2024-02-14T18:59:47.954" v="160" actId="47"/>
        <pc:sldMkLst>
          <pc:docMk/>
          <pc:sldMk cId="753546118" sldId="1773"/>
        </pc:sldMkLst>
      </pc:sldChg>
      <pc:sldChg chg="add del">
        <pc:chgData name="Nancy W. Kalev" userId="855a2593-0b75-4d8c-bd39-51dd30a208fc" providerId="ADAL" clId="{BA53C4D5-321F-4528-AED0-AF7753F4C313}" dt="2024-02-14T18:59:47.954" v="160" actId="47"/>
        <pc:sldMkLst>
          <pc:docMk/>
          <pc:sldMk cId="461936084" sldId="1774"/>
        </pc:sldMkLst>
      </pc:sldChg>
      <pc:sldChg chg="add del">
        <pc:chgData name="Nancy W. Kalev" userId="855a2593-0b75-4d8c-bd39-51dd30a208fc" providerId="ADAL" clId="{BA53C4D5-321F-4528-AED0-AF7753F4C313}" dt="2024-02-14T18:59:47.954" v="160" actId="47"/>
        <pc:sldMkLst>
          <pc:docMk/>
          <pc:sldMk cId="1351916975" sldId="1775"/>
        </pc:sldMkLst>
      </pc:sldChg>
      <pc:sldChg chg="add del">
        <pc:chgData name="Nancy W. Kalev" userId="855a2593-0b75-4d8c-bd39-51dd30a208fc" providerId="ADAL" clId="{BA53C4D5-321F-4528-AED0-AF7753F4C313}" dt="2024-02-14T18:59:47.954" v="160" actId="47"/>
        <pc:sldMkLst>
          <pc:docMk/>
          <pc:sldMk cId="3029558210" sldId="1776"/>
        </pc:sldMkLst>
      </pc:sldChg>
      <pc:sldChg chg="add del">
        <pc:chgData name="Nancy W. Kalev" userId="855a2593-0b75-4d8c-bd39-51dd30a208fc" providerId="ADAL" clId="{BA53C4D5-321F-4528-AED0-AF7753F4C313}" dt="2024-02-14T18:59:47.954" v="160" actId="47"/>
        <pc:sldMkLst>
          <pc:docMk/>
          <pc:sldMk cId="2503562305" sldId="1777"/>
        </pc:sldMkLst>
      </pc:sldChg>
      <pc:sldChg chg="add del">
        <pc:chgData name="Nancy W. Kalev" userId="855a2593-0b75-4d8c-bd39-51dd30a208fc" providerId="ADAL" clId="{BA53C4D5-321F-4528-AED0-AF7753F4C313}" dt="2024-02-14T18:59:47.954" v="160" actId="47"/>
        <pc:sldMkLst>
          <pc:docMk/>
          <pc:sldMk cId="1154154703" sldId="1778"/>
        </pc:sldMkLst>
      </pc:sldChg>
      <pc:sldChg chg="add del">
        <pc:chgData name="Nancy W. Kalev" userId="855a2593-0b75-4d8c-bd39-51dd30a208fc" providerId="ADAL" clId="{BA53C4D5-321F-4528-AED0-AF7753F4C313}" dt="2024-02-14T18:59:47.954" v="160" actId="47"/>
        <pc:sldMkLst>
          <pc:docMk/>
          <pc:sldMk cId="3277395151" sldId="1779"/>
        </pc:sldMkLst>
      </pc:sldChg>
      <pc:sldChg chg="add del">
        <pc:chgData name="Nancy W. Kalev" userId="855a2593-0b75-4d8c-bd39-51dd30a208fc" providerId="ADAL" clId="{BA53C4D5-321F-4528-AED0-AF7753F4C313}" dt="2024-02-14T18:59:47.954" v="160" actId="47"/>
        <pc:sldMkLst>
          <pc:docMk/>
          <pc:sldMk cId="3214853436" sldId="1780"/>
        </pc:sldMkLst>
      </pc:sldChg>
      <pc:sldChg chg="add del">
        <pc:chgData name="Nancy W. Kalev" userId="855a2593-0b75-4d8c-bd39-51dd30a208fc" providerId="ADAL" clId="{BA53C4D5-321F-4528-AED0-AF7753F4C313}" dt="2024-02-14T18:59:47.954" v="160" actId="47"/>
        <pc:sldMkLst>
          <pc:docMk/>
          <pc:sldMk cId="168417204" sldId="1781"/>
        </pc:sldMkLst>
      </pc:sldChg>
      <pc:sldChg chg="add del">
        <pc:chgData name="Nancy W. Kalev" userId="855a2593-0b75-4d8c-bd39-51dd30a208fc" providerId="ADAL" clId="{BA53C4D5-321F-4528-AED0-AF7753F4C313}" dt="2024-02-14T18:59:47.954" v="160" actId="47"/>
        <pc:sldMkLst>
          <pc:docMk/>
          <pc:sldMk cId="2524878402" sldId="1782"/>
        </pc:sldMkLst>
      </pc:sldChg>
      <pc:sldChg chg="add del">
        <pc:chgData name="Nancy W. Kalev" userId="855a2593-0b75-4d8c-bd39-51dd30a208fc" providerId="ADAL" clId="{BA53C4D5-321F-4528-AED0-AF7753F4C313}" dt="2024-02-14T18:59:47.954" v="160" actId="47"/>
        <pc:sldMkLst>
          <pc:docMk/>
          <pc:sldMk cId="3832127306" sldId="1783"/>
        </pc:sldMkLst>
      </pc:sldChg>
      <pc:sldChg chg="add del">
        <pc:chgData name="Nancy W. Kalev" userId="855a2593-0b75-4d8c-bd39-51dd30a208fc" providerId="ADAL" clId="{BA53C4D5-321F-4528-AED0-AF7753F4C313}" dt="2024-02-14T18:59:47.954" v="160" actId="47"/>
        <pc:sldMkLst>
          <pc:docMk/>
          <pc:sldMk cId="707494471" sldId="1784"/>
        </pc:sldMkLst>
      </pc:sldChg>
      <pc:sldChg chg="add del">
        <pc:chgData name="Nancy W. Kalev" userId="855a2593-0b75-4d8c-bd39-51dd30a208fc" providerId="ADAL" clId="{BA53C4D5-321F-4528-AED0-AF7753F4C313}" dt="2024-02-14T18:59:37.362" v="159" actId="47"/>
        <pc:sldMkLst>
          <pc:docMk/>
          <pc:sldMk cId="1609239353" sldId="1785"/>
        </pc:sldMkLst>
      </pc:sldChg>
      <pc:sldChg chg="add del">
        <pc:chgData name="Nancy W. Kalev" userId="855a2593-0b75-4d8c-bd39-51dd30a208fc" providerId="ADAL" clId="{BA53C4D5-321F-4528-AED0-AF7753F4C313}" dt="2024-02-14T18:59:37.362" v="159" actId="47"/>
        <pc:sldMkLst>
          <pc:docMk/>
          <pc:sldMk cId="2351753909" sldId="1786"/>
        </pc:sldMkLst>
      </pc:sldChg>
      <pc:sldChg chg="add del">
        <pc:chgData name="Nancy W. Kalev" userId="855a2593-0b75-4d8c-bd39-51dd30a208fc" providerId="ADAL" clId="{BA53C4D5-321F-4528-AED0-AF7753F4C313}" dt="2024-02-14T18:59:37.362" v="159" actId="47"/>
        <pc:sldMkLst>
          <pc:docMk/>
          <pc:sldMk cId="3031962850" sldId="1787"/>
        </pc:sldMkLst>
      </pc:sldChg>
      <pc:sldChg chg="add del">
        <pc:chgData name="Nancy W. Kalev" userId="855a2593-0b75-4d8c-bd39-51dd30a208fc" providerId="ADAL" clId="{BA53C4D5-321F-4528-AED0-AF7753F4C313}" dt="2024-02-14T18:59:37.362" v="159" actId="47"/>
        <pc:sldMkLst>
          <pc:docMk/>
          <pc:sldMk cId="887451421" sldId="1788"/>
        </pc:sldMkLst>
      </pc:sldChg>
      <pc:sldChg chg="add del">
        <pc:chgData name="Nancy W. Kalev" userId="855a2593-0b75-4d8c-bd39-51dd30a208fc" providerId="ADAL" clId="{BA53C4D5-321F-4528-AED0-AF7753F4C313}" dt="2024-02-14T18:59:47.954" v="160" actId="47"/>
        <pc:sldMkLst>
          <pc:docMk/>
          <pc:sldMk cId="369191983" sldId="1789"/>
        </pc:sldMkLst>
      </pc:sldChg>
      <pc:sldChg chg="addSp delSp modSp new mod modNotesTx">
        <pc:chgData name="Nancy W. Kalev" userId="855a2593-0b75-4d8c-bd39-51dd30a208fc" providerId="ADAL" clId="{BA53C4D5-321F-4528-AED0-AF7753F4C313}" dt="2024-02-14T18:51:51.229" v="122"/>
        <pc:sldMkLst>
          <pc:docMk/>
          <pc:sldMk cId="1618968650" sldId="1790"/>
        </pc:sldMkLst>
        <pc:spChg chg="mod">
          <ac:chgData name="Nancy W. Kalev" userId="855a2593-0b75-4d8c-bd39-51dd30a208fc" providerId="ADAL" clId="{BA53C4D5-321F-4528-AED0-AF7753F4C313}" dt="2024-02-14T18:39:58.497" v="101" actId="20577"/>
          <ac:spMkLst>
            <pc:docMk/>
            <pc:sldMk cId="1618968650" sldId="1790"/>
            <ac:spMk id="2" creationId="{9D6D6220-E430-646D-DB51-4DD2FC5808B7}"/>
          </ac:spMkLst>
        </pc:spChg>
        <pc:spChg chg="del">
          <ac:chgData name="Nancy W. Kalev" userId="855a2593-0b75-4d8c-bd39-51dd30a208fc" providerId="ADAL" clId="{BA53C4D5-321F-4528-AED0-AF7753F4C313}" dt="2024-02-14T18:42:02.192" v="102" actId="22"/>
          <ac:spMkLst>
            <pc:docMk/>
            <pc:sldMk cId="1618968650" sldId="1790"/>
            <ac:spMk id="3" creationId="{5BFBC7E7-A979-A2B8-0F1C-938D2263C158}"/>
          </ac:spMkLst>
        </pc:spChg>
        <pc:picChg chg="add mod ord">
          <ac:chgData name="Nancy W. Kalev" userId="855a2593-0b75-4d8c-bd39-51dd30a208fc" providerId="ADAL" clId="{BA53C4D5-321F-4528-AED0-AF7753F4C313}" dt="2024-02-14T18:42:11.335" v="104" actId="1076"/>
          <ac:picMkLst>
            <pc:docMk/>
            <pc:sldMk cId="1618968650" sldId="1790"/>
            <ac:picMk id="7" creationId="{37F3FEA1-0C4F-A73B-A382-A9A7DC9F8EA2}"/>
          </ac:picMkLst>
        </pc:picChg>
      </pc:sldChg>
      <pc:sldChg chg="addSp delSp modSp add del mod ord">
        <pc:chgData name="Nancy W. Kalev" userId="855a2593-0b75-4d8c-bd39-51dd30a208fc" providerId="ADAL" clId="{BA53C4D5-321F-4528-AED0-AF7753F4C313}" dt="2024-02-14T18:59:04.964" v="157" actId="47"/>
        <pc:sldMkLst>
          <pc:docMk/>
          <pc:sldMk cId="693140224" sldId="1791"/>
        </pc:sldMkLst>
        <pc:spChg chg="mod">
          <ac:chgData name="Nancy W. Kalev" userId="855a2593-0b75-4d8c-bd39-51dd30a208fc" providerId="ADAL" clId="{BA53C4D5-321F-4528-AED0-AF7753F4C313}" dt="2024-02-14T18:42:38.257" v="114" actId="20577"/>
          <ac:spMkLst>
            <pc:docMk/>
            <pc:sldMk cId="693140224" sldId="1791"/>
            <ac:spMk id="2" creationId="{9D6D6220-E430-646D-DB51-4DD2FC5808B7}"/>
          </ac:spMkLst>
        </pc:spChg>
        <pc:spChg chg="add del mod">
          <ac:chgData name="Nancy W. Kalev" userId="855a2593-0b75-4d8c-bd39-51dd30a208fc" providerId="ADAL" clId="{BA53C4D5-321F-4528-AED0-AF7753F4C313}" dt="2024-02-14T18:44:21.557" v="119" actId="22"/>
          <ac:spMkLst>
            <pc:docMk/>
            <pc:sldMk cId="693140224" sldId="1791"/>
            <ac:spMk id="6" creationId="{AC66CD5E-A946-F73A-B946-FC09292E4B0C}"/>
          </ac:spMkLst>
        </pc:spChg>
        <pc:picChg chg="del">
          <ac:chgData name="Nancy W. Kalev" userId="855a2593-0b75-4d8c-bd39-51dd30a208fc" providerId="ADAL" clId="{BA53C4D5-321F-4528-AED0-AF7753F4C313}" dt="2024-02-14T18:42:24.009" v="106" actId="478"/>
          <ac:picMkLst>
            <pc:docMk/>
            <pc:sldMk cId="693140224" sldId="1791"/>
            <ac:picMk id="7" creationId="{37F3FEA1-0C4F-A73B-A382-A9A7DC9F8EA2}"/>
          </ac:picMkLst>
        </pc:picChg>
        <pc:picChg chg="add mod ord">
          <ac:chgData name="Nancy W. Kalev" userId="855a2593-0b75-4d8c-bd39-51dd30a208fc" providerId="ADAL" clId="{BA53C4D5-321F-4528-AED0-AF7753F4C313}" dt="2024-02-14T18:44:25.978" v="120" actId="14100"/>
          <ac:picMkLst>
            <pc:docMk/>
            <pc:sldMk cId="693140224" sldId="1791"/>
            <ac:picMk id="9" creationId="{5781943B-79BF-BB76-2927-6166AB87D424}"/>
          </ac:picMkLst>
        </pc:picChg>
      </pc:sldChg>
      <pc:sldChg chg="addSp delSp modSp new mod">
        <pc:chgData name="Nancy W. Kalev" userId="855a2593-0b75-4d8c-bd39-51dd30a208fc" providerId="ADAL" clId="{BA53C4D5-321F-4528-AED0-AF7753F4C313}" dt="2024-02-14T19:17:07.293" v="271" actId="1076"/>
        <pc:sldMkLst>
          <pc:docMk/>
          <pc:sldMk cId="933744198" sldId="1792"/>
        </pc:sldMkLst>
        <pc:spChg chg="mod">
          <ac:chgData name="Nancy W. Kalev" userId="855a2593-0b75-4d8c-bd39-51dd30a208fc" providerId="ADAL" clId="{BA53C4D5-321F-4528-AED0-AF7753F4C313}" dt="2024-02-14T19:16:39.080" v="266" actId="20577"/>
          <ac:spMkLst>
            <pc:docMk/>
            <pc:sldMk cId="933744198" sldId="1792"/>
            <ac:spMk id="2" creationId="{A8FF2D78-C8AE-3D83-FF60-2E5D4F31BA65}"/>
          </ac:spMkLst>
        </pc:spChg>
        <pc:spChg chg="add mod">
          <ac:chgData name="Nancy W. Kalev" userId="855a2593-0b75-4d8c-bd39-51dd30a208fc" providerId="ADAL" clId="{BA53C4D5-321F-4528-AED0-AF7753F4C313}" dt="2024-02-14T19:17:07.293" v="271" actId="1076"/>
          <ac:spMkLst>
            <pc:docMk/>
            <pc:sldMk cId="933744198" sldId="1792"/>
            <ac:spMk id="9" creationId="{6117F706-B549-531D-0B95-B4432A614324}"/>
          </ac:spMkLst>
        </pc:spChg>
        <pc:picChg chg="add del mod">
          <ac:chgData name="Nancy W. Kalev" userId="855a2593-0b75-4d8c-bd39-51dd30a208fc" providerId="ADAL" clId="{BA53C4D5-321F-4528-AED0-AF7753F4C313}" dt="2024-02-14T19:14:38.107" v="243" actId="478"/>
          <ac:picMkLst>
            <pc:docMk/>
            <pc:sldMk cId="933744198" sldId="1792"/>
            <ac:picMk id="5" creationId="{A45B7FE2-C19A-2265-F24C-38DCF29E6661}"/>
          </ac:picMkLst>
        </pc:picChg>
        <pc:picChg chg="add del mod">
          <ac:chgData name="Nancy W. Kalev" userId="855a2593-0b75-4d8c-bd39-51dd30a208fc" providerId="ADAL" clId="{BA53C4D5-321F-4528-AED0-AF7753F4C313}" dt="2024-02-14T19:15:13.990" v="246" actId="478"/>
          <ac:picMkLst>
            <pc:docMk/>
            <pc:sldMk cId="933744198" sldId="1792"/>
            <ac:picMk id="6" creationId="{99BD48EC-386F-1A34-18C3-8377D186012C}"/>
          </ac:picMkLst>
        </pc:picChg>
        <pc:picChg chg="add mod">
          <ac:chgData name="Nancy W. Kalev" userId="855a2593-0b75-4d8c-bd39-51dd30a208fc" providerId="ADAL" clId="{BA53C4D5-321F-4528-AED0-AF7753F4C313}" dt="2024-02-14T19:15:27.320" v="250" actId="1076"/>
          <ac:picMkLst>
            <pc:docMk/>
            <pc:sldMk cId="933744198" sldId="1792"/>
            <ac:picMk id="8" creationId="{E5D50FE4-9BE3-5E0C-165B-1FFCDE9F59D6}"/>
          </ac:picMkLst>
        </pc:picChg>
      </pc:sldChg>
      <pc:sldChg chg="addSp delSp modSp add mod">
        <pc:chgData name="Nancy W. Kalev" userId="855a2593-0b75-4d8c-bd39-51dd30a208fc" providerId="ADAL" clId="{BA53C4D5-321F-4528-AED0-AF7753F4C313}" dt="2024-02-14T19:33:35.027" v="287" actId="1076"/>
        <pc:sldMkLst>
          <pc:docMk/>
          <pc:sldMk cId="3484245171" sldId="1793"/>
        </pc:sldMkLst>
        <pc:spChg chg="mod">
          <ac:chgData name="Nancy W. Kalev" userId="855a2593-0b75-4d8c-bd39-51dd30a208fc" providerId="ADAL" clId="{BA53C4D5-321F-4528-AED0-AF7753F4C313}" dt="2024-02-14T19:22:09.521" v="275" actId="20577"/>
          <ac:spMkLst>
            <pc:docMk/>
            <pc:sldMk cId="3484245171" sldId="1793"/>
            <ac:spMk id="2" creationId="{A8FF2D78-C8AE-3D83-FF60-2E5D4F31BA65}"/>
          </ac:spMkLst>
        </pc:spChg>
        <pc:picChg chg="add mod">
          <ac:chgData name="Nancy W. Kalev" userId="855a2593-0b75-4d8c-bd39-51dd30a208fc" providerId="ADAL" clId="{BA53C4D5-321F-4528-AED0-AF7753F4C313}" dt="2024-02-14T19:29:45.658" v="282" actId="1076"/>
          <ac:picMkLst>
            <pc:docMk/>
            <pc:sldMk cId="3484245171" sldId="1793"/>
            <ac:picMk id="6" creationId="{B1EC0515-9433-D0D8-22CD-99BD2D06F671}"/>
          </ac:picMkLst>
        </pc:picChg>
        <pc:picChg chg="del">
          <ac:chgData name="Nancy W. Kalev" userId="855a2593-0b75-4d8c-bd39-51dd30a208fc" providerId="ADAL" clId="{BA53C4D5-321F-4528-AED0-AF7753F4C313}" dt="2024-02-14T19:15:58.534" v="261" actId="478"/>
          <ac:picMkLst>
            <pc:docMk/>
            <pc:sldMk cId="3484245171" sldId="1793"/>
            <ac:picMk id="8" creationId="{E5D50FE4-9BE3-5E0C-165B-1FFCDE9F59D6}"/>
          </ac:picMkLst>
        </pc:picChg>
        <pc:picChg chg="add mod">
          <ac:chgData name="Nancy W. Kalev" userId="855a2593-0b75-4d8c-bd39-51dd30a208fc" providerId="ADAL" clId="{BA53C4D5-321F-4528-AED0-AF7753F4C313}" dt="2024-02-14T19:33:30.628" v="285" actId="1076"/>
          <ac:picMkLst>
            <pc:docMk/>
            <pc:sldMk cId="3484245171" sldId="1793"/>
            <ac:picMk id="9" creationId="{CCC15B4C-AFA2-7FE4-6142-3D9481C5702C}"/>
          </ac:picMkLst>
        </pc:picChg>
        <pc:picChg chg="add mod">
          <ac:chgData name="Nancy W. Kalev" userId="855a2593-0b75-4d8c-bd39-51dd30a208fc" providerId="ADAL" clId="{BA53C4D5-321F-4528-AED0-AF7753F4C313}" dt="2024-02-14T19:33:35.027" v="287" actId="1076"/>
          <ac:picMkLst>
            <pc:docMk/>
            <pc:sldMk cId="3484245171" sldId="1793"/>
            <ac:picMk id="11" creationId="{E5883BDB-2FB2-5A6A-3F99-498FB0B1783D}"/>
          </ac:picMkLst>
        </pc:picChg>
      </pc:sldChg>
      <pc:sldChg chg="addSp delSp modSp add mod">
        <pc:chgData name="Nancy W. Kalev" userId="855a2593-0b75-4d8c-bd39-51dd30a208fc" providerId="ADAL" clId="{BA53C4D5-321F-4528-AED0-AF7753F4C313}" dt="2024-02-14T19:43:08.791" v="298" actId="1076"/>
        <pc:sldMkLst>
          <pc:docMk/>
          <pc:sldMk cId="900846784" sldId="1794"/>
        </pc:sldMkLst>
        <pc:picChg chg="del">
          <ac:chgData name="Nancy W. Kalev" userId="855a2593-0b75-4d8c-bd39-51dd30a208fc" providerId="ADAL" clId="{BA53C4D5-321F-4528-AED0-AF7753F4C313}" dt="2024-02-14T19:34:01.261" v="289" actId="478"/>
          <ac:picMkLst>
            <pc:docMk/>
            <pc:sldMk cId="900846784" sldId="1794"/>
            <ac:picMk id="6" creationId="{B1EC0515-9433-D0D8-22CD-99BD2D06F671}"/>
          </ac:picMkLst>
        </pc:picChg>
        <pc:picChg chg="add mod">
          <ac:chgData name="Nancy W. Kalev" userId="855a2593-0b75-4d8c-bd39-51dd30a208fc" providerId="ADAL" clId="{BA53C4D5-321F-4528-AED0-AF7753F4C313}" dt="2024-02-14T19:43:08.791" v="298" actId="1076"/>
          <ac:picMkLst>
            <pc:docMk/>
            <pc:sldMk cId="900846784" sldId="1794"/>
            <ac:picMk id="7" creationId="{778248B7-808D-46A7-B3C1-DB4F1BB5B0CE}"/>
          </ac:picMkLst>
        </pc:picChg>
        <pc:picChg chg="del">
          <ac:chgData name="Nancy W. Kalev" userId="855a2593-0b75-4d8c-bd39-51dd30a208fc" providerId="ADAL" clId="{BA53C4D5-321F-4528-AED0-AF7753F4C313}" dt="2024-02-14T19:34:04.563" v="291" actId="478"/>
          <ac:picMkLst>
            <pc:docMk/>
            <pc:sldMk cId="900846784" sldId="1794"/>
            <ac:picMk id="9" creationId="{CCC15B4C-AFA2-7FE4-6142-3D9481C5702C}"/>
          </ac:picMkLst>
        </pc:picChg>
        <pc:picChg chg="add mod">
          <ac:chgData name="Nancy W. Kalev" userId="855a2593-0b75-4d8c-bd39-51dd30a208fc" providerId="ADAL" clId="{BA53C4D5-321F-4528-AED0-AF7753F4C313}" dt="2024-02-14T19:43:05.496" v="297" actId="1076"/>
          <ac:picMkLst>
            <pc:docMk/>
            <pc:sldMk cId="900846784" sldId="1794"/>
            <ac:picMk id="10" creationId="{08E670BA-74D7-EAD8-3700-80E0DE4C2889}"/>
          </ac:picMkLst>
        </pc:picChg>
        <pc:picChg chg="del">
          <ac:chgData name="Nancy W. Kalev" userId="855a2593-0b75-4d8c-bd39-51dd30a208fc" providerId="ADAL" clId="{BA53C4D5-321F-4528-AED0-AF7753F4C313}" dt="2024-02-14T19:34:02.804" v="290" actId="478"/>
          <ac:picMkLst>
            <pc:docMk/>
            <pc:sldMk cId="900846784" sldId="1794"/>
            <ac:picMk id="11" creationId="{E5883BDB-2FB2-5A6A-3F99-498FB0B1783D}"/>
          </ac:picMkLst>
        </pc:picChg>
      </pc:sldChg>
      <pc:sldChg chg="del">
        <pc:chgData name="Nancy W. Kalev" userId="855a2593-0b75-4d8c-bd39-51dd30a208fc" providerId="ADAL" clId="{BA53C4D5-321F-4528-AED0-AF7753F4C313}" dt="2024-02-14T18:31:55.958" v="2" actId="47"/>
        <pc:sldMkLst>
          <pc:docMk/>
          <pc:sldMk cId="1800799596" sldId="2147469143"/>
        </pc:sldMkLst>
      </pc:sldChg>
      <pc:sldChg chg="del">
        <pc:chgData name="Nancy W. Kalev" userId="855a2593-0b75-4d8c-bd39-51dd30a208fc" providerId="ADAL" clId="{BA53C4D5-321F-4528-AED0-AF7753F4C313}" dt="2024-02-14T18:31:53.339" v="1" actId="47"/>
        <pc:sldMkLst>
          <pc:docMk/>
          <pc:sldMk cId="2511962076" sldId="2147469146"/>
        </pc:sldMkLst>
      </pc:sldChg>
      <pc:sldChg chg="del">
        <pc:chgData name="Nancy W. Kalev" userId="855a2593-0b75-4d8c-bd39-51dd30a208fc" providerId="ADAL" clId="{BA53C4D5-321F-4528-AED0-AF7753F4C313}" dt="2024-02-14T18:31:53.339" v="1" actId="47"/>
        <pc:sldMkLst>
          <pc:docMk/>
          <pc:sldMk cId="45405816" sldId="2147469150"/>
        </pc:sldMkLst>
      </pc:sldChg>
      <pc:sldChg chg="del">
        <pc:chgData name="Nancy W. Kalev" userId="855a2593-0b75-4d8c-bd39-51dd30a208fc" providerId="ADAL" clId="{BA53C4D5-321F-4528-AED0-AF7753F4C313}" dt="2024-02-14T18:31:53.339" v="1" actId="47"/>
        <pc:sldMkLst>
          <pc:docMk/>
          <pc:sldMk cId="3023720392" sldId="2147469152"/>
        </pc:sldMkLst>
      </pc:sldChg>
      <pc:sldChg chg="del">
        <pc:chgData name="Nancy W. Kalev" userId="855a2593-0b75-4d8c-bd39-51dd30a208fc" providerId="ADAL" clId="{BA53C4D5-321F-4528-AED0-AF7753F4C313}" dt="2024-02-14T18:31:53.339" v="1" actId="47"/>
        <pc:sldMkLst>
          <pc:docMk/>
          <pc:sldMk cId="3998852736" sldId="2147469154"/>
        </pc:sldMkLst>
      </pc:sldChg>
      <pc:sldChg chg="del">
        <pc:chgData name="Nancy W. Kalev" userId="855a2593-0b75-4d8c-bd39-51dd30a208fc" providerId="ADAL" clId="{BA53C4D5-321F-4528-AED0-AF7753F4C313}" dt="2024-02-14T18:31:53.339" v="1" actId="47"/>
        <pc:sldMkLst>
          <pc:docMk/>
          <pc:sldMk cId="1071794629" sldId="2147469155"/>
        </pc:sldMkLst>
      </pc:sldChg>
      <pc:sldChg chg="del">
        <pc:chgData name="Nancy W. Kalev" userId="855a2593-0b75-4d8c-bd39-51dd30a208fc" providerId="ADAL" clId="{BA53C4D5-321F-4528-AED0-AF7753F4C313}" dt="2024-02-14T18:31:53.339" v="1" actId="47"/>
        <pc:sldMkLst>
          <pc:docMk/>
          <pc:sldMk cId="1461729102" sldId="2147469156"/>
        </pc:sldMkLst>
      </pc:sldChg>
      <pc:sldMasterChg chg="del delSldLayout">
        <pc:chgData name="Nancy W. Kalev" userId="855a2593-0b75-4d8c-bd39-51dd30a208fc" providerId="ADAL" clId="{BA53C4D5-321F-4528-AED0-AF7753F4C313}" dt="2024-02-14T18:31:55.958" v="2" actId="47"/>
        <pc:sldMasterMkLst>
          <pc:docMk/>
          <pc:sldMasterMk cId="128580930" sldId="2147483673"/>
        </pc:sldMasterMkLst>
        <pc:sldLayoutChg chg="del">
          <pc:chgData name="Nancy W. Kalev" userId="855a2593-0b75-4d8c-bd39-51dd30a208fc" providerId="ADAL" clId="{BA53C4D5-321F-4528-AED0-AF7753F4C313}" dt="2024-02-14T18:31:55.958" v="2" actId="47"/>
          <pc:sldLayoutMkLst>
            <pc:docMk/>
            <pc:sldMasterMk cId="128580930" sldId="2147483673"/>
            <pc:sldLayoutMk cId="3072967378" sldId="2147483674"/>
          </pc:sldLayoutMkLst>
        </pc:sldLayoutChg>
        <pc:sldLayoutChg chg="del">
          <pc:chgData name="Nancy W. Kalev" userId="855a2593-0b75-4d8c-bd39-51dd30a208fc" providerId="ADAL" clId="{BA53C4D5-321F-4528-AED0-AF7753F4C313}" dt="2024-02-14T18:31:55.958" v="2" actId="47"/>
          <pc:sldLayoutMkLst>
            <pc:docMk/>
            <pc:sldMasterMk cId="128580930" sldId="2147483673"/>
            <pc:sldLayoutMk cId="4045757184" sldId="2147483675"/>
          </pc:sldLayoutMkLst>
        </pc:sldLayoutChg>
        <pc:sldLayoutChg chg="del">
          <pc:chgData name="Nancy W. Kalev" userId="855a2593-0b75-4d8c-bd39-51dd30a208fc" providerId="ADAL" clId="{BA53C4D5-321F-4528-AED0-AF7753F4C313}" dt="2024-02-14T18:31:55.958" v="2" actId="47"/>
          <pc:sldLayoutMkLst>
            <pc:docMk/>
            <pc:sldMasterMk cId="128580930" sldId="2147483673"/>
            <pc:sldLayoutMk cId="562108183" sldId="2147483676"/>
          </pc:sldLayoutMkLst>
        </pc:sldLayoutChg>
        <pc:sldLayoutChg chg="del">
          <pc:chgData name="Nancy W. Kalev" userId="855a2593-0b75-4d8c-bd39-51dd30a208fc" providerId="ADAL" clId="{BA53C4D5-321F-4528-AED0-AF7753F4C313}" dt="2024-02-14T18:31:55.958" v="2" actId="47"/>
          <pc:sldLayoutMkLst>
            <pc:docMk/>
            <pc:sldMasterMk cId="128580930" sldId="2147483673"/>
            <pc:sldLayoutMk cId="3457884367" sldId="2147483677"/>
          </pc:sldLayoutMkLst>
        </pc:sldLayoutChg>
        <pc:sldLayoutChg chg="del">
          <pc:chgData name="Nancy W. Kalev" userId="855a2593-0b75-4d8c-bd39-51dd30a208fc" providerId="ADAL" clId="{BA53C4D5-321F-4528-AED0-AF7753F4C313}" dt="2024-02-14T18:31:55.958" v="2" actId="47"/>
          <pc:sldLayoutMkLst>
            <pc:docMk/>
            <pc:sldMasterMk cId="128580930" sldId="2147483673"/>
            <pc:sldLayoutMk cId="1026138905" sldId="2147483678"/>
          </pc:sldLayoutMkLst>
        </pc:sldLayoutChg>
        <pc:sldLayoutChg chg="del">
          <pc:chgData name="Nancy W. Kalev" userId="855a2593-0b75-4d8c-bd39-51dd30a208fc" providerId="ADAL" clId="{BA53C4D5-321F-4528-AED0-AF7753F4C313}" dt="2024-02-14T18:31:55.958" v="2" actId="47"/>
          <pc:sldLayoutMkLst>
            <pc:docMk/>
            <pc:sldMasterMk cId="128580930" sldId="2147483673"/>
            <pc:sldLayoutMk cId="4044047525" sldId="2147483679"/>
          </pc:sldLayoutMkLst>
        </pc:sldLayoutChg>
        <pc:sldLayoutChg chg="del">
          <pc:chgData name="Nancy W. Kalev" userId="855a2593-0b75-4d8c-bd39-51dd30a208fc" providerId="ADAL" clId="{BA53C4D5-321F-4528-AED0-AF7753F4C313}" dt="2024-02-14T18:31:55.958" v="2" actId="47"/>
          <pc:sldLayoutMkLst>
            <pc:docMk/>
            <pc:sldMasterMk cId="128580930" sldId="2147483673"/>
            <pc:sldLayoutMk cId="1959722389" sldId="2147483680"/>
          </pc:sldLayoutMkLst>
        </pc:sldLayoutChg>
        <pc:sldLayoutChg chg="del">
          <pc:chgData name="Nancy W. Kalev" userId="855a2593-0b75-4d8c-bd39-51dd30a208fc" providerId="ADAL" clId="{BA53C4D5-321F-4528-AED0-AF7753F4C313}" dt="2024-02-14T18:31:55.958" v="2" actId="47"/>
          <pc:sldLayoutMkLst>
            <pc:docMk/>
            <pc:sldMasterMk cId="128580930" sldId="2147483673"/>
            <pc:sldLayoutMk cId="3670099321" sldId="2147483681"/>
          </pc:sldLayoutMkLst>
        </pc:sldLayoutChg>
        <pc:sldLayoutChg chg="del">
          <pc:chgData name="Nancy W. Kalev" userId="855a2593-0b75-4d8c-bd39-51dd30a208fc" providerId="ADAL" clId="{BA53C4D5-321F-4528-AED0-AF7753F4C313}" dt="2024-02-14T18:31:55.958" v="2" actId="47"/>
          <pc:sldLayoutMkLst>
            <pc:docMk/>
            <pc:sldMasterMk cId="128580930" sldId="2147483673"/>
            <pc:sldLayoutMk cId="3873874962" sldId="2147483682"/>
          </pc:sldLayoutMkLst>
        </pc:sldLayoutChg>
        <pc:sldLayoutChg chg="del">
          <pc:chgData name="Nancy W. Kalev" userId="855a2593-0b75-4d8c-bd39-51dd30a208fc" providerId="ADAL" clId="{BA53C4D5-321F-4528-AED0-AF7753F4C313}" dt="2024-02-14T18:31:55.958" v="2" actId="47"/>
          <pc:sldLayoutMkLst>
            <pc:docMk/>
            <pc:sldMasterMk cId="128580930" sldId="2147483673"/>
            <pc:sldLayoutMk cId="1236265278" sldId="2147483683"/>
          </pc:sldLayoutMkLst>
        </pc:sldLayoutChg>
        <pc:sldLayoutChg chg="del">
          <pc:chgData name="Nancy W. Kalev" userId="855a2593-0b75-4d8c-bd39-51dd30a208fc" providerId="ADAL" clId="{BA53C4D5-321F-4528-AED0-AF7753F4C313}" dt="2024-02-14T18:31:55.958" v="2" actId="47"/>
          <pc:sldLayoutMkLst>
            <pc:docMk/>
            <pc:sldMasterMk cId="128580930" sldId="2147483673"/>
            <pc:sldLayoutMk cId="3004835960" sldId="2147483684"/>
          </pc:sldLayoutMkLst>
        </pc:sldLayoutChg>
        <pc:sldLayoutChg chg="del">
          <pc:chgData name="Nancy W. Kalev" userId="855a2593-0b75-4d8c-bd39-51dd30a208fc" providerId="ADAL" clId="{BA53C4D5-321F-4528-AED0-AF7753F4C313}" dt="2024-02-14T18:31:55.958" v="2" actId="47"/>
          <pc:sldLayoutMkLst>
            <pc:docMk/>
            <pc:sldMasterMk cId="128580930" sldId="2147483673"/>
            <pc:sldLayoutMk cId="3976738712" sldId="2147483685"/>
          </pc:sldLayoutMkLst>
        </pc:sldLayoutChg>
        <pc:sldLayoutChg chg="del">
          <pc:chgData name="Nancy W. Kalev" userId="855a2593-0b75-4d8c-bd39-51dd30a208fc" providerId="ADAL" clId="{BA53C4D5-321F-4528-AED0-AF7753F4C313}" dt="2024-02-14T18:31:55.958" v="2" actId="47"/>
          <pc:sldLayoutMkLst>
            <pc:docMk/>
            <pc:sldMasterMk cId="128580930" sldId="2147483673"/>
            <pc:sldLayoutMk cId="3142659384" sldId="2147483686"/>
          </pc:sldLayoutMkLst>
        </pc:sldLayoutChg>
      </pc:sldMasterChg>
    </pc:docChg>
  </pc:docChgLst>
</pc:chgInfo>
</file>

<file path=ppt/diagrams/colors1.xml><?xml version="1.0" encoding="utf-8"?>
<dgm:colorsDef xmlns:a="http://schemas.openxmlformats.org/drawingml/2006/main" xmlns:dgm="http://schemas.openxmlformats.org/drawingml/2006/diagram"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67F83709-41C0-43BB-A9CE-96740CB75FDF}" type="doc">
      <dgm:prSet loTypeId="urn:microsoft.com/office/officeart/2005/8/layout/funnel1" loCatId="relationship" qsTypeId="urn:microsoft.com/office/officeart/2005/8/quickstyle/simple1" qsCatId="simple" csTypeId="urn:microsoft.com/office/officeart/2005/8/colors/colorful4" csCatId="colorful" phldr="1"/>
      <dgm:spPr/>
      <dgm:t>
        <a:bodyPr/>
        <a:lstStyle/>
        <a:p>
          <a:endParaRPr lang="en-US"/>
        </a:p>
      </dgm:t>
    </dgm:pt>
    <dgm:pt modelId="{B976E133-73FA-4E11-84E6-9F9DBE2D9735}" type="parTrans" cxnId="{6FA82537-EABD-47E5-B563-BE72433F0919}">
      <dgm:prSet/>
      <dgm:spPr/>
      <dgm:t>
        <a:bodyPr/>
        <a:lstStyle/>
        <a:p>
          <a:endParaRPr lang="en-US"/>
        </a:p>
      </dgm:t>
    </dgm:pt>
    <dgm:pt modelId="{07AA8328-2F8D-47FA-885F-C0DF7D0B6E80}">
      <dgm:prSet phldrT="[Text]"/>
      <dgm:spPr>
        <a:solidFill>
          <a:schemeClr val="accent4">
            <a:hueOff val="-14156587"/>
            <a:satOff val="6533"/>
            <a:lumOff val="24705"/>
            <a:alphaOff val="0"/>
          </a:schemeClr>
        </a:solidFill>
        <a:ln w="12700" cap="flat" cmpd="sng" algn="ctr">
          <a:solidFill>
            <a:schemeClr val="lt1">
              <a:hueOff val="0"/>
              <a:satOff val="0"/>
              <a:lumOff val="0"/>
              <a:alphaOff val="0"/>
            </a:schemeClr>
          </a:solidFill>
          <a:prstDash val="solid"/>
          <a:miter lim="800000"/>
        </a:ln>
      </dgm:spPr>
      <dgm:t>
        <a:bodyPr/>
        <a:lstStyle/>
        <a:p>
          <a:r>
            <a:rPr lang="en-US"/>
            <a:t>WPC</a:t>
          </a:r>
        </a:p>
      </dgm:t>
    </dgm:pt>
    <dgm:pt modelId="{9282060D-A1E0-48C6-AB6B-F3F861065FD6}" type="sibTrans" cxnId="{6FA82537-EABD-47E5-B563-BE72433F0919}">
      <dgm:prSet/>
      <dgm:spPr/>
      <dgm:t>
        <a:bodyPr/>
        <a:lstStyle/>
        <a:p>
          <a:endParaRPr lang="en-US"/>
        </a:p>
      </dgm:t>
    </dgm:pt>
    <dgm:pt modelId="{47158C05-EA32-451C-B0F1-1AE30DF1F52D}" type="parTrans" cxnId="{1CC01B49-786B-422E-93ED-AD257A60DD1B}">
      <dgm:prSet/>
      <dgm:spPr/>
      <dgm:t>
        <a:bodyPr/>
        <a:lstStyle/>
        <a:p>
          <a:endParaRPr lang="en-US"/>
        </a:p>
      </dgm:t>
    </dgm:pt>
    <dgm:pt modelId="{97E46C4E-06B0-4A4C-A835-125245A02BBD}">
      <dgm:prSet phldrT="[Text]"/>
      <dgm:spPr>
        <a:solidFill>
          <a:schemeClr val="accent4">
            <a:hueOff val="-7078293"/>
            <a:satOff val="3267"/>
            <a:lumOff val="12353"/>
            <a:alphaOff val="0"/>
          </a:schemeClr>
        </a:solidFill>
        <a:ln w="12700" cap="flat" cmpd="sng" algn="ctr">
          <a:solidFill>
            <a:schemeClr val="lt1">
              <a:hueOff val="0"/>
              <a:satOff val="0"/>
              <a:lumOff val="0"/>
              <a:alphaOff val="0"/>
            </a:schemeClr>
          </a:solidFill>
          <a:prstDash val="solid"/>
          <a:miter lim="800000"/>
        </a:ln>
      </dgm:spPr>
      <dgm:t>
        <a:bodyPr/>
        <a:lstStyle/>
        <a:p>
          <a:r>
            <a:rPr lang="en-US"/>
            <a:t>HHP</a:t>
          </a:r>
        </a:p>
      </dgm:t>
    </dgm:pt>
    <dgm:pt modelId="{FD43A040-0A25-4500-8415-58946F725799}" type="sibTrans" cxnId="{1CC01B49-786B-422E-93ED-AD257A60DD1B}">
      <dgm:prSet/>
      <dgm:spPr/>
      <dgm:t>
        <a:bodyPr/>
        <a:lstStyle/>
        <a:p>
          <a:endParaRPr lang="en-US"/>
        </a:p>
      </dgm:t>
    </dgm:pt>
    <dgm:pt modelId="{6AEE35F2-85BD-44B0-9883-9D14322B18F5}" type="parTrans" cxnId="{56695C95-0523-45BB-9B9A-2A6B03D9A992}">
      <dgm:prSet/>
      <dgm:spPr/>
      <dgm:t>
        <a:bodyPr/>
        <a:lstStyle/>
        <a:p>
          <a:endParaRPr lang="en-US"/>
        </a:p>
      </dgm:t>
    </dgm:pt>
    <dgm:pt modelId="{06C6904E-9BCA-49A4-B5E5-5EC1A4B1FDFF}">
      <dgm:prSet phldrT="[Text]"/>
      <dgm:spPr>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a:t>CCI</a:t>
          </a:r>
        </a:p>
      </dgm:t>
    </dgm:pt>
    <dgm:pt modelId="{4B3F3B49-6931-4D99-89D0-1ADE69C378CC}" type="sibTrans" cxnId="{56695C95-0523-45BB-9B9A-2A6B03D9A992}">
      <dgm:prSet/>
      <dgm:spPr/>
      <dgm:t>
        <a:bodyPr/>
        <a:lstStyle/>
        <a:p>
          <a:endParaRPr lang="en-US"/>
        </a:p>
      </dgm:t>
    </dgm:pt>
    <dgm:pt modelId="{E3E76CBC-3BB3-4425-93DC-6206D89F6D06}" type="parTrans" cxnId="{BE09F664-20C7-49EB-A3AD-A85E42CBD14D}">
      <dgm:prSet/>
      <dgm:spPr/>
      <dgm:t>
        <a:bodyPr/>
        <a:lstStyle/>
        <a:p>
          <a:endParaRPr lang="en-US"/>
        </a:p>
      </dgm:t>
    </dgm:pt>
    <dgm:pt modelId="{00375E75-5677-4F80-8553-96D92CBD0E70}">
      <dgm:prSet phldrT="[Text]"/>
      <dgm:spPr>
        <a:noFill/>
        <a:ln>
          <a:noFill/>
        </a:ln>
      </dgm:spPr>
      <dgm:t>
        <a:bodyPr/>
        <a:lstStyle/>
        <a:p>
          <a:r>
            <a:rPr lang="en-US" b="1"/>
            <a:t>CalAIM</a:t>
          </a:r>
          <a:endParaRPr lang="en-US" b="1"/>
        </a:p>
      </dgm:t>
    </dgm:pt>
    <dgm:pt modelId="{07E98B3B-D762-4F2B-9FF8-1CF78C400E84}" type="sibTrans" cxnId="{BE09F664-20C7-49EB-A3AD-A85E42CBD14D}">
      <dgm:prSet/>
      <dgm:spPr/>
      <dgm:t>
        <a:bodyPr/>
        <a:lstStyle/>
        <a:p>
          <a:endParaRPr lang="en-US"/>
        </a:p>
      </dgm:t>
    </dgm:pt>
    <dgm:pt modelId="{A20E6CFC-E7FC-4823-9448-C685CF3E5394}" type="pres">
      <dgm:prSet presAssocID="{67F83709-41C0-43BB-A9CE-96740CB75FDF}" presName="Name0">
        <dgm:presLayoutVars>
          <dgm:chMax val="4"/>
          <dgm:resizeHandles val="exact"/>
        </dgm:presLayoutVars>
      </dgm:prSet>
      <dgm:spPr/>
      <dgm:t>
        <a:bodyPr/>
        <a:lstStyle/>
        <a:p/>
      </dgm:t>
    </dgm:pt>
    <dgm:pt modelId="{A07D97CA-CDE6-4F85-A1B7-D33348D4C3FB}" type="pres">
      <dgm:prSet presAssocID="{67F83709-41C0-43BB-A9CE-96740CB75FDF}" presName="ellipse" presStyleLbl="trBgShp" presStyleCnt="1"/>
      <dgm:spPr/>
      <dgm:t>
        <a:bodyPr/>
        <a:lstStyle/>
        <a:p/>
      </dgm:t>
    </dgm:pt>
    <dgm:pt modelId="{904FD6E8-C66D-4229-9076-913FAD256B0E}" type="pres">
      <dgm:prSet presAssocID="{67F83709-41C0-43BB-A9CE-96740CB75FDF}" presName="arrow1" presStyleLbl="fgShp" presStyleCnt="1"/>
      <dgm:spPr/>
      <dgm:t>
        <a:bodyPr/>
        <a:lstStyle/>
        <a:p/>
      </dgm:t>
    </dgm:pt>
    <dgm:pt modelId="{51EA7A5A-DC16-4A1E-AA65-54390F7EF657}" type="pres">
      <dgm:prSet presAssocID="{67F83709-41C0-43BB-A9CE-96740CB75FDF}" presName="rectangle" presStyleLbl="revTx" presStyleCnt="1" custScaleX="126781">
        <dgm:presLayoutVars>
          <dgm:bulletEnabled val="1"/>
        </dgm:presLayoutVars>
      </dgm:prSet>
      <dgm:spPr/>
      <dgm:t>
        <a:bodyPr/>
        <a:lstStyle/>
        <a:p/>
      </dgm:t>
    </dgm:pt>
    <dgm:pt modelId="{982750F6-580A-4EAC-AD45-EF7B04F7F5F9}" type="pres">
      <dgm:prSet presAssocID="{97E46C4E-06B0-4A4C-A835-125245A02BBD}" presName="item1" presStyleLbl="node1" presStyleCnt="2">
        <dgm:presLayoutVars>
          <dgm:bulletEnabled val="1"/>
        </dgm:presLayoutVars>
      </dgm:prSet>
      <dgm:spPr/>
      <dgm:t>
        <a:bodyPr/>
        <a:lstStyle/>
        <a:p/>
      </dgm:t>
    </dgm:pt>
    <dgm:pt modelId="{56C89505-0609-4812-9BF7-F134E10BED34}" type="pres">
      <dgm:prSet presAssocID="{06C6904E-9BCA-49A4-B5E5-5EC1A4B1FDFF}" presName="item2" presStyleLbl="node1" presStyleCnt="2">
        <dgm:presLayoutVars>
          <dgm:bulletEnabled val="1"/>
        </dgm:presLayoutVars>
      </dgm:prSet>
      <dgm:spPr/>
      <dgm:t>
        <a:bodyPr/>
        <a:lstStyle/>
        <a:p/>
      </dgm:t>
    </dgm:pt>
    <dgm:pt modelId="{A0B68DE4-B036-4704-80F8-D4ED2F8D3148}" type="pres">
      <dgm:prSet presAssocID="{00375E75-5677-4F80-8553-96D92CBD0E70}" presName="item3" presStyleLbl="node1" presStyleIdx="1" presStyleCnt="2">
        <dgm:presLayoutVars>
          <dgm:bulletEnabled val="1"/>
        </dgm:presLayoutVars>
      </dgm:prSet>
      <dgm:spPr/>
      <dgm:t>
        <a:bodyPr/>
        <a:lstStyle/>
        <a:p/>
      </dgm:t>
    </dgm:pt>
    <dgm:pt modelId="{7624CB76-3B2F-4E0F-AA3F-71F66E40D7EB}" type="pres">
      <dgm:prSet presAssocID="{67F83709-41C0-43BB-A9CE-96740CB75FDF}" presName="funnel" presStyleLbl="trAlignAcc1" presStyleCnt="1"/>
      <dgm:spPr/>
      <dgm:t>
        <a:bodyPr/>
        <a:lstStyle/>
        <a:p/>
      </dgm:t>
    </dgm:pt>
  </dgm:ptLst>
  <dgm:cxnLst>
    <dgm:cxn modelId="{6FA82537-EABD-47E5-B563-BE72433F0919}" srcId="{67F83709-41C0-43BB-A9CE-96740CB75FDF}" destId="{07AA8328-2F8D-47FA-885F-C0DF7D0B6E80}" srcOrd="0" destOrd="0" parTransId="{B976E133-73FA-4E11-84E6-9F9DBE2D9735}" sibTransId="{9282060D-A1E0-48C6-AB6B-F3F861065FD6}"/>
    <dgm:cxn modelId="{1CC01B49-786B-422E-93ED-AD257A60DD1B}" srcId="{67F83709-41C0-43BB-A9CE-96740CB75FDF}" destId="{97E46C4E-06B0-4A4C-A835-125245A02BBD}" srcOrd="1" destOrd="0" parTransId="{47158C05-EA32-451C-B0F1-1AE30DF1F52D}" sibTransId="{FD43A040-0A25-4500-8415-58946F725799}"/>
    <dgm:cxn modelId="{56695C95-0523-45BB-9B9A-2A6B03D9A992}" srcId="{67F83709-41C0-43BB-A9CE-96740CB75FDF}" destId="{06C6904E-9BCA-49A4-B5E5-5EC1A4B1FDFF}" srcOrd="2" destOrd="0" parTransId="{6AEE35F2-85BD-44B0-9883-9D14322B18F5}" sibTransId="{4B3F3B49-6931-4D99-89D0-1ADE69C378CC}"/>
    <dgm:cxn modelId="{BE09F664-20C7-49EB-A3AD-A85E42CBD14D}" srcId="{67F83709-41C0-43BB-A9CE-96740CB75FDF}" destId="{00375E75-5677-4F80-8553-96D92CBD0E70}" srcOrd="3" destOrd="0" parTransId="{E3E76CBC-3BB3-4425-93DC-6206D89F6D06}" sibTransId="{07E98B3B-D762-4F2B-9FF8-1CF78C400E84}"/>
    <dgm:cxn modelId="{BC1245B2-5B98-4369-AB4F-F3F24C5F3A4D}" type="presOf" srcId="{67F83709-41C0-43BB-A9CE-96740CB75FDF}" destId="{A20E6CFC-E7FC-4823-9448-C685CF3E5394}" srcOrd="0" destOrd="0" presId="urn:microsoft.com/office/officeart/2005/8/layout/funnel1"/>
    <dgm:cxn modelId="{56AD8A68-F6B4-478B-B8A0-15AE7CFACAF2}" type="presParOf" srcId="{A20E6CFC-E7FC-4823-9448-C685CF3E5394}" destId="{A07D97CA-CDE6-4F85-A1B7-D33348D4C3FB}" srcOrd="0" destOrd="0" presId="urn:microsoft.com/office/officeart/2005/8/layout/funnel1"/>
    <dgm:cxn modelId="{0E434260-2A53-458D-A72B-43EE236A66AA}" type="presParOf" srcId="{A20E6CFC-E7FC-4823-9448-C685CF3E5394}" destId="{904FD6E8-C66D-4229-9076-913FAD256B0E}" srcOrd="1" destOrd="0" presId="urn:microsoft.com/office/officeart/2005/8/layout/funnel1"/>
    <dgm:cxn modelId="{1D307E2A-17D5-4745-B21F-F63B0FECBD11}" type="presParOf" srcId="{A20E6CFC-E7FC-4823-9448-C685CF3E5394}" destId="{51EA7A5A-DC16-4A1E-AA65-54390F7EF657}" srcOrd="2" destOrd="0" presId="urn:microsoft.com/office/officeart/2005/8/layout/funnel1"/>
    <dgm:cxn modelId="{E128675B-B4ED-444F-8839-B0343D7555FF}" type="presOf" srcId="{00375E75-5677-4F80-8553-96D92CBD0E70}" destId="{51EA7A5A-DC16-4A1E-AA65-54390F7EF657}" srcOrd="0" destOrd="0" presId="urn:microsoft.com/office/officeart/2005/8/layout/funnel1"/>
    <dgm:cxn modelId="{BD91834C-50CC-42C7-B6E4-7B63A39F5845}" type="presParOf" srcId="{A20E6CFC-E7FC-4823-9448-C685CF3E5394}" destId="{982750F6-580A-4EAC-AD45-EF7B04F7F5F9}" srcOrd="3" destOrd="0" presId="urn:microsoft.com/office/officeart/2005/8/layout/funnel1"/>
    <dgm:cxn modelId="{873D3F18-AD1A-40F8-875D-C4A59284DBAA}" type="presOf" srcId="{06C6904E-9BCA-49A4-B5E5-5EC1A4B1FDFF}" destId="{982750F6-580A-4EAC-AD45-EF7B04F7F5F9}" srcOrd="0" destOrd="0" presId="urn:microsoft.com/office/officeart/2005/8/layout/funnel1"/>
    <dgm:cxn modelId="{CA3EDCB4-E886-4CFF-A079-7A253F4CB9C1}" type="presParOf" srcId="{A20E6CFC-E7FC-4823-9448-C685CF3E5394}" destId="{56C89505-0609-4812-9BF7-F134E10BED34}" srcOrd="4" destOrd="0" presId="urn:microsoft.com/office/officeart/2005/8/layout/funnel1"/>
    <dgm:cxn modelId="{E880B3E9-E76E-46CD-A896-981FF795B612}" type="presOf" srcId="{97E46C4E-06B0-4A4C-A835-125245A02BBD}" destId="{56C89505-0609-4812-9BF7-F134E10BED34}" srcOrd="0" destOrd="0" presId="urn:microsoft.com/office/officeart/2005/8/layout/funnel1"/>
    <dgm:cxn modelId="{0D22C8EA-E848-423C-A902-69AA0EB0A824}" type="presParOf" srcId="{A20E6CFC-E7FC-4823-9448-C685CF3E5394}" destId="{A0B68DE4-B036-4704-80F8-D4ED2F8D3148}" srcOrd="5" destOrd="0" presId="urn:microsoft.com/office/officeart/2005/8/layout/funnel1"/>
    <dgm:cxn modelId="{3F804995-35FA-47DE-8E50-94503B7DDDD6}" type="presOf" srcId="{07AA8328-2F8D-47FA-885F-C0DF7D0B6E80}" destId="{A0B68DE4-B036-4704-80F8-D4ED2F8D3148}" srcOrd="0" destOrd="0" presId="urn:microsoft.com/office/officeart/2005/8/layout/funnel1"/>
    <dgm:cxn modelId="{AE397147-1DCC-49E0-95C3-E720AC26D09D}" type="presParOf" srcId="{A20E6CFC-E7FC-4823-9448-C685CF3E5394}" destId="{7624CB76-3B2F-4E0F-AA3F-71F66E40D7EB}" srcOrd="6" destOrd="0" presId="urn:microsoft.com/office/officeart/2005/8/layout/funnel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D0E1058A-51A3-4CA2-AD9C-1C1E82F4FE3B}"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5803DDB1-20EE-4BCE-BC36-86E140D344EE}" type="parTrans" cxnId="{44BDFEFB-6F8A-49DD-9CEB-351CF7DCD516}">
      <dgm:prSet custT="1"/>
      <dgm:spPr/>
      <dgm:t>
        <a:bodyPr/>
        <a:lstStyle/>
        <a:p>
          <a:endParaRPr lang="en-US" sz="2800"/>
        </a:p>
      </dgm:t>
    </dgm:pt>
    <dgm:pt modelId="{D99CBB7E-1FCD-4BE1-AA02-DE88E377C3CE}">
      <dgm:prSet phldrT="[Text]" custT="1"/>
      <dgm:spPr>
        <a:noFill/>
        <a:ln>
          <a:noFill/>
        </a:ln>
      </dgm:spPr>
      <dgm:t>
        <a:bodyPr/>
        <a:lstStyle/>
        <a:p>
          <a:r>
            <a:rPr lang="en-US" sz="2000"/>
            <a:t>Member</a:t>
          </a:r>
        </a:p>
      </dgm:t>
    </dgm:pt>
    <dgm:pt modelId="{22A41954-7AE4-4392-B4FA-EB648DC281CA}" type="sibTrans" cxnId="{44BDFEFB-6F8A-49DD-9CEB-351CF7DCD516}">
      <dgm:prSet custT="1"/>
      <dgm:spPr/>
      <dgm:t>
        <a:bodyPr/>
        <a:lstStyle/>
        <a:p>
          <a:endParaRPr lang="en-US" sz="2800"/>
        </a:p>
      </dgm:t>
    </dgm:pt>
    <dgm:pt modelId="{41904DC6-74C2-460D-8C61-E66DC76475DD}" type="pres">
      <dgm:prSet presAssocID="{D0E1058A-51A3-4CA2-AD9C-1C1E82F4FE3B}" presName="Name0">
        <dgm:presLayoutVars>
          <dgm:chMax val="7"/>
          <dgm:chPref val="7"/>
          <dgm:dir/>
          <dgm:animLvl val="lvl"/>
        </dgm:presLayoutVars>
      </dgm:prSet>
      <dgm:spPr/>
      <dgm:t>
        <a:bodyPr/>
        <a:lstStyle/>
        <a:p/>
      </dgm:t>
    </dgm:pt>
    <dgm:pt modelId="{4F3E9A97-96C5-4CA1-ADE6-B88E974166D4}" type="pres">
      <dgm:prSet presAssocID="{D99CBB7E-1FCD-4BE1-AA02-DE88E377C3CE}" presName="Accent1"/>
      <dgm:spPr/>
      <dgm:t>
        <a:bodyPr/>
        <a:lstStyle/>
        <a:p/>
      </dgm:t>
    </dgm:pt>
    <dgm:pt modelId="{168F1E9D-DD85-4E46-85B3-D96B55E95A87}" type="pres">
      <dgm:prSet presAssocID="{D99CBB7E-1FCD-4BE1-AA02-DE88E377C3CE}" presName="Accent" presStyleLbl="node1" presStyleCnt="1" custScaleX="173271" custScaleY="176050" custLinFactNeighborX="-5511" custLinFactNeighborY="-19344"/>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dgm:t>
    </dgm:pt>
    <dgm:pt modelId="{96F3292A-3596-41B5-9898-08706CDBA00D}" type="pres">
      <dgm:prSet presAssocID="{D99CBB7E-1FCD-4BE1-AA02-DE88E377C3CE}" presName="Parent1" presStyleLbl="revTx" presStyleCnt="1" custScaleX="136794" custScaleY="95618" custLinFactY="-100000" custLinFactNeighborX="-9847" custLinFactNeighborY="-116850">
        <dgm:presLayoutVars>
          <dgm:chMax val="1"/>
          <dgm:chPref val="1"/>
          <dgm:bulletEnabled val="1"/>
        </dgm:presLayoutVars>
      </dgm:prSet>
      <dgm:spPr/>
      <dgm:t>
        <a:bodyPr/>
        <a:lstStyle/>
        <a:p/>
      </dgm:t>
    </dgm:pt>
  </dgm:ptLst>
  <dgm:cxnLst>
    <dgm:cxn modelId="{44BDFEFB-6F8A-49DD-9CEB-351CF7DCD516}" srcId="{D0E1058A-51A3-4CA2-AD9C-1C1E82F4FE3B}" destId="{D99CBB7E-1FCD-4BE1-AA02-DE88E377C3CE}" srcOrd="0" destOrd="0" parTransId="{5803DDB1-20EE-4BCE-BC36-86E140D344EE}" sibTransId="{22A41954-7AE4-4392-B4FA-EB648DC281CA}"/>
    <dgm:cxn modelId="{01ED963E-4218-45C5-B894-6A9C3A4DF424}" type="presOf" srcId="{D0E1058A-51A3-4CA2-AD9C-1C1E82F4FE3B}" destId="{41904DC6-74C2-460D-8C61-E66DC76475DD}" srcOrd="0" destOrd="0" presId="urn:microsoft.com/office/officeart/2009/layout/CircleArrowProcess"/>
    <dgm:cxn modelId="{BC1E1316-049D-4281-82EF-3B714724D53A}" type="presParOf" srcId="{41904DC6-74C2-460D-8C61-E66DC76475DD}" destId="{4F3E9A97-96C5-4CA1-ADE6-B88E974166D4}" srcOrd="0" destOrd="0" presId="urn:microsoft.com/office/officeart/2009/layout/CircleArrowProcess"/>
    <dgm:cxn modelId="{4A073E22-695A-44EF-AF70-8B7D19EC6136}" type="presParOf" srcId="{4F3E9A97-96C5-4CA1-ADE6-B88E974166D4}" destId="{168F1E9D-DD85-4E46-85B3-D96B55E95A87}" srcOrd="0" destOrd="0" presId="urn:microsoft.com/office/officeart/2009/layout/CircleArrowProcess"/>
    <dgm:cxn modelId="{1FD02AB3-821C-43EE-BA1D-89AF6C71ACB3}" type="presParOf" srcId="{41904DC6-74C2-460D-8C61-E66DC76475DD}" destId="{96F3292A-3596-41B5-9898-08706CDBA00D}" srcOrd="1" destOrd="0" presId="urn:microsoft.com/office/officeart/2009/layout/CircleArrowProcess"/>
    <dgm:cxn modelId="{CF623C9C-63A0-4B97-AE89-8E88FE8CBDF7}" type="presOf" srcId="{D99CBB7E-1FCD-4BE1-AA02-DE88E377C3CE}" destId="{96F3292A-3596-41B5-9898-08706CDBA00D}" srcOrd="0"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9" name=""/>
      <dsp:cNvGrpSpPr/>
    </dsp:nvGrpSpPr>
    <dsp:grpSpPr/>
    <dsp:sp modelId="{A07D97CA-CDE6-4F85-A1B7-D33348D4C3FB}">
      <dsp:nvSpPr>
        <dsp:cNvPr id="10" name=""/>
        <dsp:cNvSpPr/>
      </dsp:nvSpPr>
      <dsp:spPr>
        <a:xfrm>
          <a:off x="1546568" y="186962"/>
          <a:ext cx="3710493" cy="1288605"/>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904FD6E8-C66D-4229-9076-913FAD256B0E}">
      <dsp:nvSpPr>
        <dsp:cNvPr id="11" name=""/>
        <dsp:cNvSpPr/>
      </dsp:nvSpPr>
      <dsp:spPr>
        <a:xfrm>
          <a:off x="3048024" y="3342320"/>
          <a:ext cx="719087" cy="460216"/>
        </a:xfrm>
        <a:prstGeom prst="down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51EA7A5A-DC16-4A1E-AA65-54390F7EF657}">
      <dsp:nvSpPr>
        <dsp:cNvPr id="12" name=""/>
        <dsp:cNvSpPr/>
      </dsp:nvSpPr>
      <dsp:spPr>
        <a:xfrm>
          <a:off x="1219567" y="3710493"/>
          <a:ext cx="4376001" cy="862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b="1" kern="1200"/>
            <a:t>CalAIM</a:t>
          </a:r>
          <a:endParaRPr lang="en-US" sz="3000" b="1" kern="1200"/>
        </a:p>
      </dsp:txBody>
      <dsp:txXfrm>
        <a:off x="1219567" y="3710493"/>
        <a:ext cx="4376001" cy="862905"/>
      </dsp:txXfrm>
    </dsp:sp>
    <dsp:sp modelId="{982750F6-580A-4EAC-AD45-EF7B04F7F5F9}">
      <dsp:nvSpPr>
        <dsp:cNvPr id="13" name=""/>
        <dsp:cNvSpPr/>
      </dsp:nvSpPr>
      <dsp:spPr>
        <a:xfrm>
          <a:off x="2895577" y="1575090"/>
          <a:ext cx="1294358" cy="129435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t>CCI</a:t>
          </a:r>
        </a:p>
      </dsp:txBody>
      <dsp:txXfrm>
        <a:off x="3085131" y="1764644"/>
        <a:ext cx="915249" cy="915249"/>
      </dsp:txXfrm>
    </dsp:sp>
    <dsp:sp modelId="{56C89505-0609-4812-9BF7-F134E10BED34}">
      <dsp:nvSpPr>
        <dsp:cNvPr id="14" name=""/>
        <dsp:cNvSpPr/>
      </dsp:nvSpPr>
      <dsp:spPr>
        <a:xfrm>
          <a:off x="1969392" y="604033"/>
          <a:ext cx="1294358" cy="1294358"/>
        </a:xfrm>
        <a:prstGeom prst="ellipse">
          <a:avLst/>
        </a:prstGeom>
        <a:solidFill>
          <a:schemeClr val="accent4">
            <a:hueOff val="-7078293"/>
            <a:satOff val="3267"/>
            <a:lumOff val="1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t>HHP</a:t>
          </a:r>
        </a:p>
      </dsp:txBody>
      <dsp:txXfrm>
        <a:off x="2158946" y="793587"/>
        <a:ext cx="915249" cy="915249"/>
      </dsp:txXfrm>
    </dsp:sp>
    <dsp:sp modelId="{A0B68DE4-B036-4704-80F8-D4ED2F8D3148}">
      <dsp:nvSpPr>
        <dsp:cNvPr id="15" name=""/>
        <dsp:cNvSpPr/>
      </dsp:nvSpPr>
      <dsp:spPr>
        <a:xfrm>
          <a:off x="3292514" y="291086"/>
          <a:ext cx="1294358" cy="1294358"/>
        </a:xfrm>
        <a:prstGeom prst="ellipse">
          <a:avLst/>
        </a:prstGeom>
        <a:solidFill>
          <a:schemeClr val="accent4">
            <a:hueOff val="-14156587"/>
            <a:satOff val="6533"/>
            <a:lumOff val="24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t>WPC</a:t>
          </a:r>
        </a:p>
      </dsp:txBody>
      <dsp:txXfrm>
        <a:off x="3482068" y="480640"/>
        <a:ext cx="915249" cy="915249"/>
      </dsp:txXfrm>
    </dsp:sp>
    <dsp:sp modelId="{7624CB76-3B2F-4E0F-AA3F-71F66E40D7EB}">
      <dsp:nvSpPr>
        <dsp:cNvPr id="16" name=""/>
        <dsp:cNvSpPr/>
      </dsp:nvSpPr>
      <dsp:spPr>
        <a:xfrm>
          <a:off x="1394122" y="28763"/>
          <a:ext cx="4026892" cy="3221514"/>
        </a:xfrm>
        <a:prstGeom prst="funnel">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a:lstStyle/>
        <a:p/>
      </dsp:txBody>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4" name=""/>
      <dsp:cNvGrpSpPr/>
    </dsp:nvGrpSpPr>
    <dsp:grpSpPr/>
    <dsp:sp modelId="{168F1E9D-DD85-4E46-85B3-D96B55E95A87}">
      <dsp:nvSpPr>
        <dsp:cNvPr id="15" name=""/>
        <dsp:cNvSpPr/>
      </dsp:nvSpPr>
      <dsp:spPr>
        <a:xfrm>
          <a:off x="-193368" y="-212245"/>
          <a:ext cx="2761326" cy="2806238"/>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96F3292A-3596-41B5-9898-08706CDBA00D}">
      <dsp:nvSpPr>
        <dsp:cNvPr id="16" name=""/>
        <dsp:cNvSpPr/>
      </dsp:nvSpPr>
      <dsp:spPr>
        <a:xfrm>
          <a:off x="579066" y="324942"/>
          <a:ext cx="1216467" cy="425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Member</a:t>
          </a:r>
        </a:p>
      </dsp:txBody>
      <dsp:txXfrm>
        <a:off x="579066" y="324942"/>
        <a:ext cx="1216467" cy="425085"/>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type="ellipse" r:blip="">
            <dgm:adjLst/>
          </dgm:shape>
          <dgm:presOf/>
          <dgm:constrLst/>
          <dgm:ruleLst/>
        </dgm:layoutNode>
        <dgm:layoutNode name="arrow1" styleLbl="fgShp">
          <dgm:alg type="sp"/>
          <dgm:shape type="downArrow" r:blip="">
            <dgm:adjLst/>
          </dgm:shape>
          <dgm:presOf/>
          <dgm:constrLst/>
          <dgm:ruleLst/>
        </dgm:layoutNode>
        <dgm:layoutNode name="rectangle" styleLbl="revTx">
          <dgm:varLst>
            <dgm:bulletEnabled val="1"/>
          </dgm:varLst>
          <dgm:alg type="tx">
            <dgm:param type="txAnchorHorzCh" val="ctr"/>
          </dgm:alg>
          <dgm:shape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dgm:ruleLst>
        </dgm:layoutNode>
        <dgm:forEach name="Name11" axis="ch" ptType="node" st="2" cnt="1">
          <dgm:layoutNode name="item1" styleLbl="node1">
            <dgm:varLst>
              <dgm:bulletEnabled val="1"/>
            </dgm:varLst>
            <dgm:alg type="tx">
              <dgm:param type="txAnchorVertCh" val="mid"/>
            </dgm:alg>
            <dgm:shape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dgm:ruleLst>
          </dgm:layoutNode>
        </dgm:forEach>
        <dgm:forEach name="Name17" axis="ch" ptType="node" st="3" cnt="1">
          <dgm:layoutNode name="item2" styleLbl="node1">
            <dgm:varLst>
              <dgm:bulletEnabled val="1"/>
            </dgm:varLst>
            <dgm:alg type="tx">
              <dgm:param type="txAnchorVertCh" val="mid"/>
            </dgm:alg>
            <dgm:shape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dgm:ruleLst>
          </dgm:layoutNode>
        </dgm:forEach>
        <dgm:forEach name="Name23" axis="ch" ptType="node" st="4" cnt="1">
          <dgm:layoutNode name="item3" styleLbl="node1">
            <dgm:varLst>
              <dgm:bulletEnabled val="1"/>
            </dgm:varLst>
            <dgm:alg type="tx">
              <dgm:param type="txAnchorVertCh" val="mid"/>
            </dgm:alg>
            <dgm:shape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dgm:ruleLst>
          </dgm:layoutNode>
        </dgm:forEach>
        <dgm:layoutNode name="funnel" styleLbl="trAlignAcc1">
          <dgm:alg type="sp"/>
          <dgm:shape type="funnel" r:blip="">
            <dgm:adjLst/>
          </dgm:shape>
          <dgm:presOf/>
          <dgm:constrLst/>
          <dgm:ruleLst/>
        </dgm:layoutNode>
      </dgm:if>
      <dgm:else name="Name29"/>
    </dgm:choose>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type="circularArrow" r:blip="">
                        <dgm:adjLst>
                          <dgm:adj idx="1" val="0.1098"/>
                          <dgm:adj idx="2" val="19.0387"/>
                          <dgm:adj idx="3" val="150"/>
                          <dgm:adj idx="4" val="180"/>
                          <dgm:adj idx="5" val="0.125"/>
                        </dgm:adjLst>
                      </dgm:shape>
                    </dgm:if>
                    <dgm:else name="Name26">
                      <dgm:shape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type="blockArc" r:blip="">
                            <dgm:adjLst>
                              <dgm:adj idx="1" val="0"/>
                              <dgm:adj idx="2" val="-45"/>
                              <dgm:adj idx="3" val="0.1274"/>
                            </dgm:adjLst>
                          </dgm:shape>
                        </dgm:if>
                        <dgm:if name="Name32" axis="precedSib" ptType="node" func="cnt" op="equ" val="2">
                          <dgm:shape type="blockArc" r:blip="">
                            <dgm:adjLst>
                              <dgm:adj idx="1" val="-135"/>
                              <dgm:adj idx="2" val="180"/>
                              <dgm:adj idx="3" val="0.1274"/>
                            </dgm:adjLst>
                          </dgm:shape>
                        </dgm:if>
                        <dgm:if name="Name33" axis="precedSib" ptType="node" func="cnt" op="equ" val="3">
                          <dgm:shape type="blockArc" r:blip="">
                            <dgm:adjLst>
                              <dgm:adj idx="1" val="0"/>
                              <dgm:adj idx="2" val="-45"/>
                              <dgm:adj idx="3" val="0.1274"/>
                            </dgm:adjLst>
                          </dgm:shape>
                        </dgm:if>
                        <dgm:if name="Name34" axis="precedSib" ptType="node" func="cnt" op="equ" val="4">
                          <dgm:shape type="blockArc" r:blip="">
                            <dgm:adjLst>
                              <dgm:adj idx="1" val="-135"/>
                              <dgm:adj idx="2" val="180"/>
                              <dgm:adj idx="3" val="0.1274"/>
                            </dgm:adjLst>
                          </dgm:shape>
                        </dgm:if>
                        <dgm:if name="Name35" axis="precedSib" ptType="node" func="cnt" op="equ" val="5">
                          <dgm:shape type="blockArc" r:blip="">
                            <dgm:adjLst>
                              <dgm:adj idx="1" val="0"/>
                              <dgm:adj idx="2" val="-45"/>
                              <dgm:adj idx="3" val="0.1274"/>
                            </dgm:adjLst>
                          </dgm:shape>
                        </dgm:if>
                        <dgm:if name="Name36" axis="precedSib" ptType="node" func="cnt" op="equ" val="6">
                          <dgm:shape type="blockArc" r:blip="">
                            <dgm:adjLst>
                              <dgm:adj idx="1" val="-135"/>
                              <dgm:adj idx="2" val="180"/>
                              <dgm:adj idx="3" val="0.1274"/>
                            </dgm:adjLst>
                          </dgm:shape>
                        </dgm:if>
                        <dgm:else name="Name37"/>
                      </dgm:choose>
                    </dgm:if>
                    <dgm:else name="Name38">
                      <dgm:choose name="Name39">
                        <dgm:if name="Name40" axis="precedSib" ptType="node" func="cnt" op="equ" val="0">
                          <dgm:shape type="blockArc" r:blip="">
                            <dgm:adjLst>
                              <dgm:adj idx="1" val="-133.1632"/>
                              <dgm:adj idx="2" val="65"/>
                              <dgm:adj idx="3" val="0.13"/>
                            </dgm:adjLst>
                          </dgm:shape>
                        </dgm:if>
                        <dgm:if name="Name41" axis="precedSib" ptType="node" func="cnt" op="equ" val="1">
                          <dgm:shape type="leftCircularArrow" r:blip="">
                            <dgm:adjLst>
                              <dgm:adj idx="1" val="0.1098"/>
                              <dgm:adj idx="2" val="19.0387"/>
                              <dgm:adj idx="3" val="105"/>
                              <dgm:adj idx="4" val="-45"/>
                              <dgm:adj idx="5" val="0.125"/>
                            </dgm:adjLst>
                          </dgm:shape>
                        </dgm:if>
                        <dgm:if name="Name42" axis="precedSib" ptType="node" func="cnt" op="equ" val="2">
                          <dgm:shape type="circularArrow" r:blip="">
                            <dgm:adjLst>
                              <dgm:adj idx="1" val="0.1098"/>
                              <dgm:adj idx="2" val="19.0387"/>
                              <dgm:adj idx="3" val="75"/>
                              <dgm:adj idx="4" val="-135"/>
                              <dgm:adj idx="5" val="0.125"/>
                            </dgm:adjLst>
                          </dgm:shape>
                        </dgm:if>
                        <dgm:if name="Name43" axis="precedSib" ptType="node" func="cnt" op="equ" val="3">
                          <dgm:shape type="leftCircularArrow" r:blip="">
                            <dgm:adjLst>
                              <dgm:adj idx="1" val="0.1098"/>
                              <dgm:adj idx="2" val="19.0387"/>
                              <dgm:adj idx="3" val="105"/>
                              <dgm:adj idx="4" val="-45"/>
                              <dgm:adj idx="5" val="0.125"/>
                            </dgm:adjLst>
                          </dgm:shape>
                        </dgm:if>
                        <dgm:if name="Name44" axis="precedSib" ptType="node" func="cnt" op="equ" val="4">
                          <dgm:shape type="circularArrow" r:blip="">
                            <dgm:adjLst>
                              <dgm:adj idx="1" val="0.1098"/>
                              <dgm:adj idx="2" val="19.0387"/>
                              <dgm:adj idx="3" val="75"/>
                              <dgm:adj idx="4" val="-135"/>
                              <dgm:adj idx="5" val="0.125"/>
                            </dgm:adjLst>
                          </dgm:shape>
                        </dgm:if>
                        <dgm:if name="Name45" axis="precedSib" ptType="node" func="cnt" op="equ" val="5">
                          <dgm:shape type="leftCircularArrow" r:blip="">
                            <dgm:adjLst>
                              <dgm:adj idx="1" val="0.1098"/>
                              <dgm:adj idx="2" val="19.0387"/>
                              <dgm:adj idx="3" val="105"/>
                              <dgm:adj idx="4" val="-45"/>
                              <dgm:adj idx="5" val="0.125"/>
                            </dgm:adjLst>
                          </dgm:shape>
                        </dgm:if>
                        <dgm:if name="Name46" axis="precedSib" ptType="node" func="cnt" op="equ" val="6">
                          <dgm:shape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type="leftCircularArrow" r:blip="">
                        <dgm:adjLst>
                          <dgm:adj idx="1" val="0.1098"/>
                          <dgm:adj idx="2" val="19.0387"/>
                          <dgm:adj idx="3" val="30"/>
                          <dgm:adj idx="4" val="0"/>
                          <dgm:adj idx="5" val="0.125"/>
                        </dgm:adjLst>
                      </dgm:shape>
                    </dgm:if>
                    <dgm:else name="Name53">
                      <dgm:shape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type="blockArc" r:blip="">
                            <dgm:adjLst>
                              <dgm:adj idx="1" val="-135"/>
                              <dgm:adj idx="2" val="180"/>
                              <dgm:adj idx="3" val="0.1274"/>
                            </dgm:adjLst>
                          </dgm:shape>
                        </dgm:if>
                        <dgm:if name="Name59" axis="precedSib" ptType="node" func="cnt" op="equ" val="2">
                          <dgm:shape type="blockArc" r:blip="">
                            <dgm:adjLst>
                              <dgm:adj idx="1" val="0"/>
                              <dgm:adj idx="2" val="-45"/>
                              <dgm:adj idx="3" val="0.1274"/>
                            </dgm:adjLst>
                          </dgm:shape>
                        </dgm:if>
                        <dgm:if name="Name60" axis="precedSib" ptType="node" func="cnt" op="equ" val="3">
                          <dgm:shape type="blockArc" r:blip="">
                            <dgm:adjLst>
                              <dgm:adj idx="1" val="-135"/>
                              <dgm:adj idx="2" val="180"/>
                              <dgm:adj idx="3" val="0.1274"/>
                            </dgm:adjLst>
                          </dgm:shape>
                        </dgm:if>
                        <dgm:if name="Name61" axis="precedSib" ptType="node" func="cnt" op="equ" val="4">
                          <dgm:shape type="blockArc" r:blip="">
                            <dgm:adjLst>
                              <dgm:adj idx="1" val="0"/>
                              <dgm:adj idx="2" val="-45"/>
                              <dgm:adj idx="3" val="0.1274"/>
                            </dgm:adjLst>
                          </dgm:shape>
                        </dgm:if>
                        <dgm:if name="Name62" axis="precedSib" ptType="node" func="cnt" op="equ" val="5">
                          <dgm:shape type="blockArc" r:blip="">
                            <dgm:adjLst>
                              <dgm:adj idx="1" val="-135"/>
                              <dgm:adj idx="2" val="180"/>
                              <dgm:adj idx="3" val="0.1274"/>
                            </dgm:adjLst>
                          </dgm:shape>
                        </dgm:if>
                        <dgm:if name="Name63" axis="precedSib" ptType="node" func="cnt" op="equ" val="6">
                          <dgm:shape type="blockArc" r:blip="">
                            <dgm:adjLst>
                              <dgm:adj idx="1" val="0"/>
                              <dgm:adj idx="2" val="-45"/>
                              <dgm:adj idx="3" val="0.1274"/>
                            </dgm:adjLst>
                          </dgm:shape>
                        </dgm:if>
                        <dgm:else name="Name64"/>
                      </dgm:choose>
                    </dgm:if>
                    <dgm:else name="Name65">
                      <dgm:choose name="Name66">
                        <dgm:if name="Name67" axis="precedSib" ptType="node" func="cnt" op="equ" val="0">
                          <dgm:shape type="blockArc" r:blip="">
                            <dgm:adjLst>
                              <dgm:adj idx="1" val="-133.1632"/>
                              <dgm:adj idx="2" val="65"/>
                              <dgm:adj idx="3" val="0.13"/>
                            </dgm:adjLst>
                          </dgm:shape>
                        </dgm:if>
                        <dgm:if name="Name68" axis="precedSib" ptType="node" func="cnt" op="equ" val="1">
                          <dgm:shape type="circularArrow" r:blip="">
                            <dgm:adjLst>
                              <dgm:adj idx="1" val="0.1098"/>
                              <dgm:adj idx="2" val="19.0387"/>
                              <dgm:adj idx="3" val="75"/>
                              <dgm:adj idx="4" val="-135"/>
                              <dgm:adj idx="5" val="0.125"/>
                            </dgm:adjLst>
                          </dgm:shape>
                        </dgm:if>
                        <dgm:if name="Name69" axis="precedSib" ptType="node" func="cnt" op="equ" val="2">
                          <dgm:shape type="leftCircularArrow" r:blip="">
                            <dgm:adjLst>
                              <dgm:adj idx="1" val="0.1098"/>
                              <dgm:adj idx="2" val="19.0387"/>
                              <dgm:adj idx="3" val="105"/>
                              <dgm:adj idx="4" val="-45"/>
                              <dgm:adj idx="5" val="0.125"/>
                            </dgm:adjLst>
                          </dgm:shape>
                        </dgm:if>
                        <dgm:if name="Name70" axis="precedSib" ptType="node" func="cnt" op="equ" val="3">
                          <dgm:shape type="circularArrow" r:blip="">
                            <dgm:adjLst>
                              <dgm:adj idx="1" val="0.1098"/>
                              <dgm:adj idx="2" val="19.0387"/>
                              <dgm:adj idx="3" val="75"/>
                              <dgm:adj idx="4" val="-135"/>
                              <dgm:adj idx="5" val="0.125"/>
                            </dgm:adjLst>
                          </dgm:shape>
                        </dgm:if>
                        <dgm:if name="Name71" axis="precedSib" ptType="node" func="cnt" op="equ" val="4">
                          <dgm:shape type="leftCircularArrow" r:blip="">
                            <dgm:adjLst>
                              <dgm:adj idx="1" val="0.1098"/>
                              <dgm:adj idx="2" val="19.0387"/>
                              <dgm:adj idx="3" val="105"/>
                              <dgm:adj idx="4" val="-45"/>
                              <dgm:adj idx="5" val="0.125"/>
                            </dgm:adjLst>
                          </dgm:shape>
                        </dgm:if>
                        <dgm:if name="Name72" axis="precedSib" ptType="node" func="cnt" op="equ" val="5">
                          <dgm:shape type="circularArrow" r:blip="">
                            <dgm:adjLst>
                              <dgm:adj idx="1" val="0.1098"/>
                              <dgm:adj idx="2" val="19.0387"/>
                              <dgm:adj idx="3" val="75"/>
                              <dgm:adj idx="4" val="-135"/>
                              <dgm:adj idx="5" val="0.125"/>
                            </dgm:adjLst>
                          </dgm:shape>
                        </dgm:if>
                        <dgm:if name="Name73" axis="precedSib" ptType="node" func="cnt" op="equ" val="6">
                          <dgm:shape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if>
        <dgm:else name="Name79"/>
      </dgm:choose>
      <dgm:layoutNode name="Parent1" styleLbl="revTx">
        <dgm:varLst>
          <dgm:chMax val="1"/>
          <dgm:chPref val="1"/>
          <dgm:bulletEnabled val="1"/>
        </dgm:varLst>
        <dgm:alg type="tx">
          <dgm:param type="shpTxLTRAlignCh" val="ctr"/>
          <dgm:param type="txAnchorVertCh" val="mid"/>
        </dgm:alg>
        <dgm:shape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forEach>
    <dgm:forEach name="Name80" axis="ch" ptType="node" st="2" cnt="1">
      <dgm:layoutNode name="Accent2">
        <dgm:alg type="sp"/>
        <dgm:shape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if>
        <dgm:else name="Name84"/>
      </dgm:choose>
      <dgm:layoutNode name="Parent2" styleLbl="revTx">
        <dgm:varLst>
          <dgm:chMax val="1"/>
          <dgm:chPref val="1"/>
          <dgm:bulletEnabled val="1"/>
        </dgm:varLst>
        <dgm:alg type="tx">
          <dgm:param type="shpTxLTRAlignCh" val="ctr"/>
          <dgm:param type="txAnchorVertCh" val="mid"/>
        </dgm:alg>
        <dgm:shape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forEach>
    <dgm:forEach name="Name85" axis="ch" ptType="node" st="3" cnt="1">
      <dgm:layoutNode name="Accent3">
        <dgm:alg type="sp"/>
        <dgm:shape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if>
        <dgm:else name="Name89"/>
      </dgm:choose>
      <dgm:layoutNode name="Parent3" styleLbl="revTx">
        <dgm:varLst>
          <dgm:chMax val="1"/>
          <dgm:chPref val="1"/>
          <dgm:bulletEnabled val="1"/>
        </dgm:varLst>
        <dgm:alg type="tx">
          <dgm:param type="shpTxLTRAlignCh" val="ctr"/>
          <dgm:param type="txAnchorVertCh" val="mid"/>
        </dgm:alg>
        <dgm:shape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forEach>
    <dgm:forEach name="Name90" axis="ch" ptType="node" st="4" cnt="1">
      <dgm:layoutNode name="Accent4">
        <dgm:alg type="sp"/>
        <dgm:shape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if>
        <dgm:else name="Name94"/>
      </dgm:choose>
      <dgm:layoutNode name="Parent4" styleLbl="revTx">
        <dgm:varLst>
          <dgm:chMax val="1"/>
          <dgm:chPref val="1"/>
          <dgm:bulletEnabled val="1"/>
        </dgm:varLst>
        <dgm:alg type="tx">
          <dgm:param type="shpTxLTRAlignCh" val="ctr"/>
          <dgm:param type="txAnchorVertCh" val="mid"/>
        </dgm:alg>
        <dgm:shape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forEach>
    <dgm:forEach name="Name95" axis="ch" ptType="node" st="5" cnt="1">
      <dgm:layoutNode name="Accent5">
        <dgm:alg type="sp"/>
        <dgm:shape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if>
        <dgm:else name="Name99"/>
      </dgm:choose>
      <dgm:layoutNode name="Parent5" styleLbl="revTx">
        <dgm:varLst>
          <dgm:chMax val="1"/>
          <dgm:chPref val="1"/>
          <dgm:bulletEnabled val="1"/>
        </dgm:varLst>
        <dgm:alg type="tx">
          <dgm:param type="shpTxLTRAlignCh" val="ctr"/>
          <dgm:param type="txAnchorVertCh" val="mid"/>
        </dgm:alg>
        <dgm:shape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forEach>
    <dgm:forEach name="Name100" axis="ch" ptType="node" st="6" cnt="1">
      <dgm:layoutNode name="Accent6">
        <dgm:alg type="sp"/>
        <dgm:shape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if>
        <dgm:else name="Name104"/>
      </dgm:choose>
      <dgm:layoutNode name="Parent6" styleLbl="revTx">
        <dgm:varLst>
          <dgm:chMax val="1"/>
          <dgm:chPref val="1"/>
          <dgm:bulletEnabled val="1"/>
        </dgm:varLst>
        <dgm:alg type="tx">
          <dgm:param type="shpTxLTRAlignCh" val="ctr"/>
          <dgm:param type="txAnchorVertCh" val="mid"/>
        </dgm:alg>
        <dgm:shape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forEach>
    <dgm:forEach name="Name105" axis="ch" ptType="node" st="7" cnt="1">
      <dgm:layoutNode name="Accent7">
        <dgm:alg type="sp"/>
        <dgm:shape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if>
        <dgm:else name="Name109"/>
      </dgm:choose>
      <dgm:layoutNode name="Parent7" styleLbl="revTx">
        <dgm:varLst>
          <dgm:chMax val="1"/>
          <dgm:chPref val="1"/>
          <dgm:bulletEnabled val="1"/>
        </dgm:varLst>
        <dgm:alg type="tx">
          <dgm:param type="shpTxLTRAlignCh" val="ctr"/>
          <dgm:param type="txAnchorVertCh" val="mid"/>
        </dgm:alg>
        <dgm:shape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2A2DE-DD7D-4026-9C61-4412F90C81B5}" type="datetimeFigureOut">
              <a:rPr lang="en-US" smtClean="0"/>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166B0B-DC23-44C7-A12D-FA3CBACB255E}" type="slidenum">
              <a:rPr lang="en-US" smtClean="0"/>
              <a:t>‹#›</a:t>
            </a:fld>
            <a:endParaRPr lang="en-US"/>
          </a:p>
        </p:txBody>
      </p:sp>
    </p:spTree>
    <p:extLst>
      <p:ext uri="{BB962C8B-B14F-4D97-AF65-F5344CB8AC3E}">
        <p14:creationId xmlns:p14="http://schemas.microsoft.com/office/powerpoint/2010/main" val="1544735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 Id="rId3" Type="http://schemas.openxmlformats.org/officeDocument/2006/relationships/hyperlink" Target="https://www.healthnet.com/content/healthnet/en_us/members/medi-cal/calaim-resources.html" TargetMode="Externa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ct val="0"/>
              </a:spcBef>
              <a:spcAft>
                <a:spcPct val="0"/>
              </a:spcAft>
              <a:buFont typeface="+mj-lt"/>
              <a:buAutoNum type="romanUcPeriod"/>
            </a:pPr>
            <a:r>
              <a:rPr lang="en-US" sz="1100" b="1">
                <a:effectLst/>
                <a:latin typeface="Calibri" panose="020f0502020204030204" pitchFamily="34" charset="0"/>
                <a:ea typeface="Aptos" panose="020b0004020202020204" pitchFamily="34" charset="0"/>
                <a:cs typeface="Times New Roman" panose="02020603050405020304" pitchFamily="18" charset="0"/>
              </a:rPr>
              <a:t>Presentation on Health Net’s Approach for Sustainability and CBO Partnerships </a:t>
            </a:r>
            <a:r>
              <a:rPr lang="en-US" sz="1100">
                <a:effectLst/>
                <a:latin typeface="Calibri" panose="020f0502020204030204" pitchFamily="34" charset="0"/>
                <a:ea typeface="Aptos" panose="020b0004020202020204" pitchFamily="34" charset="0"/>
                <a:cs typeface="Times New Roman" panose="02020603050405020304" pitchFamily="18" charset="0"/>
              </a:rPr>
              <a:t>(Nancy Wongvipat Kalev) (10 mins)</a:t>
            </a:r>
          </a:p>
          <a:p>
            <a:pPr marL="742950" marR="0" lvl="1" indent="-285750">
              <a:lnSpc>
                <a:spcPct val="107000"/>
              </a:lnSpc>
              <a:spcBef>
                <a:spcPct val="0"/>
              </a:spcBef>
              <a:spcAft>
                <a:spcPct val="0"/>
              </a:spcAft>
              <a:buFont typeface="+mj-lt"/>
              <a:buAutoNum type="alphaLcPeriod"/>
            </a:pPr>
            <a:r>
              <a:rPr lang="en-US" sz="1100">
                <a:effectLst/>
                <a:latin typeface="Calibri" panose="020f0502020204030204" pitchFamily="34" charset="0"/>
                <a:ea typeface="Aptos" panose="020b0004020202020204" pitchFamily="34" charset="0"/>
                <a:cs typeface="Times New Roman" panose="02020603050405020304" pitchFamily="18" charset="0"/>
              </a:rPr>
              <a:t>CalAIM background</a:t>
            </a:r>
          </a:p>
          <a:p>
            <a:pPr marL="742950" marR="0" lvl="1" indent="-285750">
              <a:lnSpc>
                <a:spcPct val="107000"/>
              </a:lnSpc>
              <a:spcBef>
                <a:spcPct val="0"/>
              </a:spcBef>
              <a:spcAft>
                <a:spcPct val="0"/>
              </a:spcAft>
              <a:buFont typeface="+mj-lt"/>
              <a:buAutoNum type="alphaLcPeriod"/>
            </a:pPr>
            <a:r>
              <a:rPr lang="en-US" sz="1100">
                <a:effectLst/>
                <a:latin typeface="Calibri" panose="020f0502020204030204" pitchFamily="34" charset="0"/>
                <a:ea typeface="Aptos" panose="020b0004020202020204" pitchFamily="34" charset="0"/>
                <a:cs typeface="Times New Roman" panose="02020603050405020304" pitchFamily="18" charset="0"/>
              </a:rPr>
              <a:t>Strategy to support CBOs through training, technical assistance, funding, etc. to help CBOs partner and contract more easily with payers for sustainability</a:t>
            </a:r>
          </a:p>
          <a:p>
            <a:pPr marL="1143000" marR="0" lvl="2" indent="-228600">
              <a:lnSpc>
                <a:spcPct val="107000"/>
              </a:lnSpc>
              <a:spcBef>
                <a:spcPct val="0"/>
              </a:spcBef>
              <a:spcAft>
                <a:spcPct val="0"/>
              </a:spcAft>
              <a:buFont typeface="+mj-lt"/>
              <a:buAutoNum type="romanLcPeriod"/>
            </a:pPr>
            <a:r>
              <a:rPr lang="en-US" sz="1100">
                <a:effectLst/>
                <a:latin typeface="Calibri" panose="020f0502020204030204" pitchFamily="34" charset="0"/>
                <a:ea typeface="Aptos" panose="020b0004020202020204" pitchFamily="34" charset="0"/>
                <a:cs typeface="Times New Roman" panose="02020603050405020304" pitchFamily="18" charset="0"/>
              </a:rPr>
              <a:t>Lessons learned from this work</a:t>
            </a:r>
          </a:p>
          <a:p>
            <a:pPr marL="1143000" marR="0" lvl="2" indent="-228600">
              <a:lnSpc>
                <a:spcPct val="107000"/>
              </a:lnSpc>
              <a:spcBef>
                <a:spcPct val="0"/>
              </a:spcBef>
              <a:spcAft>
                <a:spcPct val="0"/>
              </a:spcAft>
              <a:buFont typeface="+mj-lt"/>
              <a:buAutoNum type="romanLcPeriod"/>
            </a:pPr>
            <a:r>
              <a:rPr lang="en-US" sz="1100">
                <a:effectLst/>
                <a:latin typeface="Calibri" panose="020f0502020204030204" pitchFamily="34" charset="0"/>
                <a:ea typeface="Aptos" panose="020b0004020202020204" pitchFamily="34" charset="0"/>
                <a:cs typeface="Times New Roman" panose="02020603050405020304" pitchFamily="18" charset="0"/>
              </a:rPr>
              <a:t>Examples of CBO partnerships</a:t>
            </a:r>
          </a:p>
          <a:p>
            <a:pPr marL="742950" marR="0" lvl="1" indent="-285750">
              <a:lnSpc>
                <a:spcPct val="107000"/>
              </a:lnSpc>
              <a:spcBef>
                <a:spcPct val="0"/>
              </a:spcBef>
              <a:spcAft>
                <a:spcPct val="0"/>
              </a:spcAft>
              <a:buFont typeface="+mj-lt"/>
              <a:buAutoNum type="alphaLcPeriod"/>
            </a:pPr>
            <a:r>
              <a:rPr lang="en-US" sz="1100">
                <a:effectLst/>
                <a:latin typeface="Calibri" panose="020f0502020204030204" pitchFamily="34" charset="0"/>
                <a:ea typeface="Aptos" panose="020b0004020202020204" pitchFamily="34" charset="0"/>
                <a:cs typeface="Times New Roman" panose="02020603050405020304" pitchFamily="18" charset="0"/>
              </a:rPr>
              <a:t>Sustainability strategy by layering benefits and resource connections </a:t>
            </a:r>
          </a:p>
          <a:p>
            <a:pPr marL="742950" marR="0" lvl="1" indent="-285750">
              <a:lnSpc>
                <a:spcPct val="107000"/>
              </a:lnSpc>
              <a:spcBef>
                <a:spcPct val="0"/>
              </a:spcBef>
              <a:spcAft>
                <a:spcPts val="800"/>
              </a:spcAft>
              <a:buFont typeface="+mj-lt"/>
              <a:buAutoNum type="alphaLcPeriod"/>
            </a:pPr>
            <a:r>
              <a:rPr lang="en-US" sz="1100">
                <a:effectLst/>
                <a:latin typeface="Calibri" panose="020f0502020204030204" pitchFamily="34" charset="0"/>
                <a:ea typeface="Aptos" panose="020b0004020202020204" pitchFamily="34" charset="0"/>
                <a:cs typeface="Times New Roman" panose="02020603050405020304" pitchFamily="18" charset="0"/>
              </a:rPr>
              <a:t>Lessons learned on offering food interventions as ILOS through CalAIM</a:t>
            </a:r>
          </a:p>
          <a:p>
            <a:endParaRPr lang="en-US"/>
          </a:p>
        </p:txBody>
      </p:sp>
      <p:sp>
        <p:nvSpPr>
          <p:cNvPr id="4" name="Slide Number Placeholder 3"/>
          <p:cNvSpPr>
            <a:spLocks noGrp="1"/>
          </p:cNvSpPr>
          <p:nvPr>
            <p:ph type="sldNum" sz="quarter" idx="5"/>
          </p:nvPr>
        </p:nvSpPr>
        <p:spPr/>
        <p:txBody>
          <a:bodyPr/>
          <a:lstStyle/>
          <a:p>
            <a:fld id="{50166B0B-DC23-44C7-A12D-FA3CBACB255E}" type="slidenum">
              <a:rPr lang="en-US" smtClean="0"/>
              <a:t>1</a:t>
            </a:fld>
            <a:endParaRPr lang="en-US"/>
          </a:p>
        </p:txBody>
      </p:sp>
    </p:spTree>
    <p:extLst>
      <p:ext uri="{BB962C8B-B14F-4D97-AF65-F5344CB8AC3E}">
        <p14:creationId xmlns:p14="http://schemas.microsoft.com/office/powerpoint/2010/main" val="346690280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10"/>
          </p:nvPr>
        </p:nvSpPr>
        <p:spPr/>
        <p:txBody>
          <a:bodyPr/>
          <a:lstStyle/>
          <a:p>
            <a:fld id="{69625AE1-47F2-40FC-98BF-F9FD458E8359}" type="slidenum">
              <a:rPr lang="en-US" smtClean="0"/>
              <a:t>13</a:t>
            </a:fld>
            <a:endParaRPr lang="en-US"/>
          </a:p>
        </p:txBody>
      </p:sp>
    </p:spTree>
    <p:extLst>
      <p:ext uri="{BB962C8B-B14F-4D97-AF65-F5344CB8AC3E}">
        <p14:creationId xmlns:p14="http://schemas.microsoft.com/office/powerpoint/2010/main" val="1469254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t>CalAIM-- For Providers--</a:t>
            </a:r>
          </a:p>
          <a:p>
            <a:r>
              <a:rPr lang="en-US"/>
              <a:t>https://www.healthnet.com/content/healthnet/en_us/providers/support/calaim-resources.html</a:t>
            </a:r>
          </a:p>
          <a:p>
            <a:endParaRPr lang="en-US"/>
          </a:p>
          <a:p>
            <a:r>
              <a:rPr lang="en-US" sz="1200" u="sng">
                <a:solidFill>
                  <a:srgbClr val="CB177D"/>
                </a:solidFill>
                <a:latin typeface="Calibri" panose="020f0502020204030204"/>
              </a:rPr>
              <a:t>CalAIM-- For Members</a:t>
            </a:r>
            <a:r>
              <a:rPr lang="en-US" sz="1200" u="sng">
                <a:solidFill>
                  <a:srgbClr val="CB177D"/>
                </a:solidFill>
                <a:latin typeface="Calibri" panose="020f0502020204030204"/>
                <a:hlinkClick r:id="rId3"/>
              </a:rPr>
              <a:t>—</a:t>
            </a:r>
            <a:endParaRPr lang="en-US" sz="1200" u="sng">
              <a:solidFill>
                <a:srgbClr val="CB177D"/>
              </a:solidFill>
              <a:latin typeface="Calibri" panose="020f0502020204030204"/>
            </a:endParaRPr>
          </a:p>
          <a:p>
            <a:r>
              <a:rPr lang="en-US" sz="1200" b="0" u="sng">
                <a:solidFill>
                  <a:srgbClr val="0000FF"/>
                </a:solidFill>
                <a:effectLst/>
                <a:latin typeface="Calibri" panose="020f0502020204030204" pitchFamily="34" charset="0"/>
                <a:ea typeface="Calibri" panose="020f0502020204030204" pitchFamily="34" charset="0"/>
                <a:hlinkClick r:id="rId3"/>
              </a:rPr>
              <a:t>https://www.healthnet.com/content/healthnet/en_us/members/medi-cal/calaim-resources.html</a:t>
            </a:r>
            <a:r>
              <a:rPr lang="en-US" sz="1200" b="0">
                <a:effectLst/>
                <a:latin typeface="Calibri" panose="020f0502020204030204" pitchFamily="34" charset="0"/>
                <a:ea typeface="Calibri" panose="020f0502020204030204" pitchFamily="34" charset="0"/>
              </a:rPr>
              <a:t> </a:t>
            </a:r>
          </a:p>
          <a:p>
            <a:endParaRPr lang="en-US"/>
          </a:p>
        </p:txBody>
      </p:sp>
      <p:sp>
        <p:nvSpPr>
          <p:cNvPr id="4" name="Slide Number Placeholder 3"/>
          <p:cNvSpPr>
            <a:spLocks noGrp="1"/>
          </p:cNvSpPr>
          <p:nvPr>
            <p:ph type="sldNum" sz="quarter" idx="5"/>
          </p:nvPr>
        </p:nvSpPr>
        <p:spPr/>
        <p:txBody>
          <a:bodyPr/>
          <a:lstStyle/>
          <a:p>
            <a:fld id="{7F4A442A-E631-423A-8E82-ECA9042E2D7C}" type="slidenum">
              <a:rPr lang="en-US" smtClean="0"/>
              <a:t>15</a:t>
            </a:fld>
            <a:endParaRPr lang="en-US"/>
          </a:p>
        </p:txBody>
      </p:sp>
    </p:spTree>
    <p:extLst>
      <p:ext uri="{BB962C8B-B14F-4D97-AF65-F5344CB8AC3E}">
        <p14:creationId xmlns:p14="http://schemas.microsoft.com/office/powerpoint/2010/main" val="342527354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p>
        </p:txBody>
      </p:sp>
      <p:sp>
        <p:nvSpPr>
          <p:cNvPr id="4" name="Slide Number Placeholder 3"/>
          <p:cNvSpPr>
            <a:spLocks noGrp="1"/>
          </p:cNvSpPr>
          <p:nvPr>
            <p:ph type="sldNum" sz="quarter" idx="5"/>
          </p:nvPr>
        </p:nvSpPr>
        <p:spPr/>
        <p:txBody>
          <a:bodyPr/>
          <a:lstStyle/>
          <a:p>
            <a:fld id="{49D3D5AB-B039-4130-8557-9C98E24B3C2D}" type="slidenum">
              <a:rPr lang="en-US" smtClean="0"/>
              <a:t>2</a:t>
            </a:fld>
            <a:endParaRPr lang="en-US"/>
          </a:p>
        </p:txBody>
      </p:sp>
    </p:spTree>
    <p:extLst>
      <p:ext uri="{BB962C8B-B14F-4D97-AF65-F5344CB8AC3E}">
        <p14:creationId xmlns:p14="http://schemas.microsoft.com/office/powerpoint/2010/main" val="12452850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aseline="0"/>
              <a:t>Where did CalAIM come from?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baseline="0"/>
              <a:t>DHCS took the lessons learned and the things that worked from current waiver programs: HHP, WPC, and CCI.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baseline="0"/>
              <a:t>HHP and WPC are scheduled to sunset at the end of 2021, and the CCI winding down at the end of 2022 or transitioning to the DSNP 1/1/2023</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10"/>
          </p:nvPr>
        </p:nvSpPr>
        <p:spPr/>
        <p:txBody>
          <a:bodyPr/>
          <a:lstStyle/>
          <a:p>
            <a:fld id="{49D3D5AB-B039-4130-8557-9C98E24B3C2D}" type="slidenum">
              <a:rPr lang="en-US" smtClean="0"/>
              <a:t>3</a:t>
            </a:fld>
            <a:endParaRPr lang="en-US"/>
          </a:p>
        </p:txBody>
      </p:sp>
    </p:spTree>
    <p:extLst>
      <p:ext uri="{BB962C8B-B14F-4D97-AF65-F5344CB8AC3E}">
        <p14:creationId xmlns:p14="http://schemas.microsoft.com/office/powerpoint/2010/main" val="428883058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p>
        </p:txBody>
      </p:sp>
      <p:sp>
        <p:nvSpPr>
          <p:cNvPr id="4" name="Slide Number Placeholder 3"/>
          <p:cNvSpPr>
            <a:spLocks noGrp="1"/>
          </p:cNvSpPr>
          <p:nvPr>
            <p:ph type="sldNum" sz="quarter" idx="5"/>
          </p:nvPr>
        </p:nvSpPr>
        <p:spPr/>
        <p:txBody>
          <a:bodyPr/>
          <a:lstStyle/>
          <a:p>
            <a:fld id="{49D3D5AB-B039-4130-8557-9C98E24B3C2D}" type="slidenum">
              <a:rPr lang="en-US" smtClean="0"/>
              <a:t>4</a:t>
            </a:fld>
            <a:endParaRPr lang="en-US"/>
          </a:p>
        </p:txBody>
      </p:sp>
    </p:spTree>
    <p:extLst>
      <p:ext uri="{BB962C8B-B14F-4D97-AF65-F5344CB8AC3E}">
        <p14:creationId xmlns:p14="http://schemas.microsoft.com/office/powerpoint/2010/main" val="93179558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t>Wise and Healthy Aging; ADHCs</a:t>
            </a:r>
            <a:endParaRPr lang="en-US"/>
          </a:p>
          <a:p>
            <a:pPr rtl="0"/>
            <a:r>
              <a:rPr lang="en-US" b="1" err="1"/>
              <a:t>provider_name</a:t>
            </a:r>
            <a:r>
              <a:rPr lang="en-US" err="1"/>
              <a:t>Ampla Health Colusa Medical and DentalAmpla Health Hamilton City MedicalAmpla Health Richland MedicalDaCare Inc*WOOF*Ampla Health Los MolinosVista Community ClinicOnegeneration Adult Day Healthcare ProgramSunnyday Adult Day Health CareLos Angeles County DepartmentDhs-Martin L King Jr - Peds HubChinatown Service Center Community Center - ChinatownKaweah Delta Dinuba Health ClinicVista Community Clinic - Durian - FfsVista Community Clinic - Horne - FfsComprehensive Community Health Centers IncNorwalk Regional Health CenterDIDI Hirsch Psychiatric ServiceTarzana Treatment Centers - Long Beach Outpatient FacilityHill-Elica Health Center - FranklinTulare County Health &amp; HumanKaweah Delta Tulare Health CliElica Health Centers - Mack RoadElica Health Centers - Cadillac DriveElica Health Centers - MarysvilleHill-Elica Health Center - Watt AveElica Health Centers - Health on Wheels 4Hill-Elica Health Center - V StreetHill-ELICA Health Center - West SacramentoElica Health Centers - Revere Medical CenterElica Health Centers - Health on Wheels 2Hill-Elica Health Center - Arden ArcadeElica Health Centers - Health on Wheels 3Elica Health Centers - Health on WheelsSterling Hospitalist Medical Group, Inc. - Titanium Healthcare PlacerVia Care Community Health Center - Via Care Tweedy Health CenterTarzana Treatment Centers, Inc. - Woodland HillsVista Community Clinic-DurianVietnam Veterans of San DiegoHeritage Clinic and the Community Assistance Program for Seniors - LancasterHeritage Clinic and the Community Assistance Program for Seniors - Los AngelesSan Fernando Valley Community Mental Health Center, Inc.Fred Brown's Recovery Services, Inc.Harbor Community Clinic, Inc.Venice Family Clinic-Robert Levine Family Health CenterKern County Hospital AuthorityMaclay Wellness CenterExodus Recovery IncWhole Care SolutionsCare Matters Healthcare Inc Dba Concise Care GroupSacramento County Behavioral Health ServicesBakersfield American Indian Health ProjectWISE and Healthy AgingTri Counties Community Action PartnershipPresidium Health </a:t>
            </a:r>
          </a:p>
        </p:txBody>
      </p:sp>
      <p:sp>
        <p:nvSpPr>
          <p:cNvPr id="4" name="Slide Number Placeholder 3"/>
          <p:cNvSpPr>
            <a:spLocks noGrp="1"/>
          </p:cNvSpPr>
          <p:nvPr>
            <p:ph type="sldNum" sz="quarter" idx="5"/>
          </p:nvPr>
        </p:nvSpPr>
        <p:spPr/>
        <p:txBody>
          <a:bodyPr/>
          <a:lstStyle/>
          <a:p>
            <a:fld id="{49D3D5AB-B039-4130-8557-9C98E24B3C2D}" type="slidenum">
              <a:rPr lang="en-US" smtClean="0"/>
              <a:t>5</a:t>
            </a:fld>
            <a:endParaRPr lang="en-US"/>
          </a:p>
        </p:txBody>
      </p:sp>
    </p:spTree>
    <p:extLst>
      <p:ext uri="{BB962C8B-B14F-4D97-AF65-F5344CB8AC3E}">
        <p14:creationId xmlns:p14="http://schemas.microsoft.com/office/powerpoint/2010/main" val="182484797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166B0B-DC23-44C7-A12D-FA3CBACB255E}" type="slidenum">
              <a:rPr lang="en-US" smtClean="0"/>
              <a:t>6</a:t>
            </a:fld>
            <a:endParaRPr lang="en-US"/>
          </a:p>
        </p:txBody>
      </p:sp>
    </p:spTree>
    <p:extLst>
      <p:ext uri="{BB962C8B-B14F-4D97-AF65-F5344CB8AC3E}">
        <p14:creationId xmlns:p14="http://schemas.microsoft.com/office/powerpoint/2010/main" val="204598138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166B0B-DC23-44C7-A12D-FA3CBACB255E}" type="slidenum">
              <a:rPr lang="en-US" smtClean="0"/>
              <a:t>7</a:t>
            </a:fld>
            <a:endParaRPr lang="en-US"/>
          </a:p>
        </p:txBody>
      </p:sp>
    </p:spTree>
    <p:extLst>
      <p:ext uri="{BB962C8B-B14F-4D97-AF65-F5344CB8AC3E}">
        <p14:creationId xmlns:p14="http://schemas.microsoft.com/office/powerpoint/2010/main" val="382508160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10"/>
          </p:nvPr>
        </p:nvSpPr>
        <p:spPr/>
        <p:txBody>
          <a:bodyPr/>
          <a:lstStyle/>
          <a:p>
            <a:fld id="{49D3D5AB-B039-4130-8557-9C98E24B3C2D}" type="slidenum">
              <a:rPr lang="en-US" smtClean="0"/>
              <a:t>11</a:t>
            </a:fld>
            <a:endParaRPr lang="en-US"/>
          </a:p>
        </p:txBody>
      </p:sp>
    </p:spTree>
    <p:extLst>
      <p:ext uri="{BB962C8B-B14F-4D97-AF65-F5344CB8AC3E}">
        <p14:creationId xmlns:p14="http://schemas.microsoft.com/office/powerpoint/2010/main" val="148109005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10"/>
          </p:nvPr>
        </p:nvSpPr>
        <p:spPr/>
        <p:txBody>
          <a:bodyPr/>
          <a:lstStyle/>
          <a:p>
            <a:fld id="{69625AE1-47F2-40FC-98BF-F9FD458E8359}" type="slidenum">
              <a:rPr lang="en-US" smtClean="0"/>
              <a:t>12</a:t>
            </a:fld>
            <a:endParaRPr lang="en-US"/>
          </a:p>
        </p:txBody>
      </p:sp>
    </p:spTree>
    <p:extLst>
      <p:ext uri="{BB962C8B-B14F-4D97-AF65-F5344CB8AC3E}">
        <p14:creationId xmlns:p14="http://schemas.microsoft.com/office/powerpoint/2010/main" val="799293358"/>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pic>
        <p:nvPicPr>
          <p:cNvPr id="3" name="Picture 2">
            <a:extLst>
              <a:ext uri="{FF2B5EF4-FFF2-40B4-BE49-F238E27FC236}">
                <a16:creationId xmlns:a16="http://schemas.microsoft.com/office/drawing/2014/main" id="{B74A5ED6-6AF1-3642-B0B9-567C59F58E16}"/>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0" y="5356712"/>
            <a:ext cx="12192000" cy="1539393"/>
          </a:xfrm>
          <a:prstGeom prst="rect">
            <a:avLst/>
          </a:prstGeom>
        </p:spPr>
      </p:pic>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r>
              <a:rPr lang="en-US"/>
              <a:t>Confidential and Proprietary Information</a:t>
            </a:r>
          </a:p>
        </p:txBody>
      </p:sp>
      <p:sp>
        <p:nvSpPr>
          <p:cNvPr id="25" name="Title 1">
            <a:extLst>
              <a:ext uri="{FF2B5EF4-FFF2-40B4-BE49-F238E27FC236}">
                <a16:creationId xmlns:a16="http://schemas.microsoft.com/office/drawing/2014/main" id="{023070DE-66AA-BB49-B50D-BC8206A48D3B}"/>
              </a:ext>
            </a:extLst>
          </p:cNvPr>
          <p:cNvSpPr>
            <a:spLocks noGrp="1"/>
          </p:cNvSpPr>
          <p:nvPr>
            <p:ph type="title" hasCustomPrompt="1"/>
          </p:nvPr>
        </p:nvSpPr>
        <p:spPr>
          <a:xfrm>
            <a:off x="5334000" y="1422400"/>
            <a:ext cx="6217920" cy="2082794"/>
          </a:xfrm>
        </p:spPr>
        <p:txBody>
          <a:bodyPr anchor="b">
            <a:normAutofit/>
          </a:bodyPr>
          <a:lstStyle>
            <a:lvl1pPr>
              <a:defRPr sz="4800">
                <a:solidFill>
                  <a:srgbClr val="CB177D"/>
                </a:solidFill>
              </a:defRPr>
            </a:lvl1pPr>
          </a:lstStyle>
          <a:p>
            <a:r>
              <a:rPr lang="en-US"/>
              <a:t>Click to edit Title Slide</a:t>
            </a:r>
          </a:p>
        </p:txBody>
      </p:sp>
      <p:sp>
        <p:nvSpPr>
          <p:cNvPr id="26" name="Text Placeholder 2">
            <a:extLst>
              <a:ext uri="{FF2B5EF4-FFF2-40B4-BE49-F238E27FC236}">
                <a16:creationId xmlns:a16="http://schemas.microsoft.com/office/drawing/2014/main" id="{7FD0D8BE-BFFE-2947-A550-08D726BD5E27}"/>
              </a:ext>
            </a:extLst>
          </p:cNvPr>
          <p:cNvSpPr>
            <a:spLocks noGrp="1"/>
          </p:cNvSpPr>
          <p:nvPr>
            <p:ph type="body" idx="1" hasCustomPrompt="1"/>
          </p:nvPr>
        </p:nvSpPr>
        <p:spPr>
          <a:xfrm>
            <a:off x="5334000" y="3860373"/>
            <a:ext cx="6217920" cy="1500187"/>
          </a:xfrm>
        </p:spPr>
        <p:txBody>
          <a:bodyPr/>
          <a:lstStyle>
            <a:lvl1pPr marL="0" indent="0">
              <a:buNone/>
              <a:defRPr sz="2400">
                <a:solidFill>
                  <a:srgbClr val="6E6E6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Subhead</a:t>
            </a:r>
          </a:p>
        </p:txBody>
      </p:sp>
      <p:pic>
        <p:nvPicPr>
          <p:cNvPr id="27" name="Picture 26">
            <a:extLst>
              <a:ext uri="{FF2B5EF4-FFF2-40B4-BE49-F238E27FC236}">
                <a16:creationId xmlns:a16="http://schemas.microsoft.com/office/drawing/2014/main" id="{1DA6BAF2-2496-D54E-B070-93D1635142F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80" y="1843063"/>
            <a:ext cx="3227251" cy="1552734"/>
          </a:xfrm>
          <a:prstGeom prst="rect">
            <a:avLst/>
          </a:prstGeom>
        </p:spPr>
      </p:pic>
    </p:spTree>
    <p:extLst>
      <p:ext uri="{BB962C8B-B14F-4D97-AF65-F5344CB8AC3E}">
        <p14:creationId xmlns:p14="http://schemas.microsoft.com/office/powerpoint/2010/main" val="3815790961"/>
      </p:ext>
    </p:extLst>
  </p:cSld>
  <p:clrMapOvr>
    <a:masterClrMapping/>
  </p:clrMapOvr>
  <p:transition/>
  <p:timing/>
  <p:extLst>
    <p:ext uri="{DCECCB84-F9BA-43D5-87BE-67443E8EF086}">
      <p15:sldGuideLst xmlns:p15="http://schemas.microsoft.com/office/powerpoint/2012/main">
        <p15:guide id="1" orient="horz" pos="211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lvl1pPr>
              <a:defRPr>
                <a:solidFill>
                  <a:srgbClr val="CB177D"/>
                </a:solidFill>
              </a:defRPr>
            </a:lvl1pPr>
          </a:lstStyle>
          <a:p>
            <a:r>
              <a:rPr lang="en-US"/>
              <a:t>Click to edit Master title style</a:t>
            </a:r>
          </a:p>
        </p:txBody>
      </p:sp>
      <p:sp>
        <p:nvSpPr>
          <p:cNvPr id="4" name="Footer Placeholder 3"/>
          <p:cNvSpPr>
            <a:spLocks noGrp="1"/>
          </p:cNvSpPr>
          <p:nvPr>
            <p:ph type="ftr" sz="quarter" idx="11"/>
          </p:nvPr>
        </p:nvSpPr>
        <p:spPr/>
        <p:txBody>
          <a:bodyPr/>
          <a:lstStyle/>
          <a:p>
            <a:r>
              <a:rPr lang="en-US"/>
              <a:t>Confidential and Proprietary Information</a:t>
            </a:r>
          </a:p>
        </p:txBody>
      </p:sp>
      <p:sp>
        <p:nvSpPr>
          <p:cNvPr id="5" name="Slide Number Placeholder 4"/>
          <p:cNvSpPr>
            <a:spLocks noGrp="1"/>
          </p:cNvSpPr>
          <p:nvPr>
            <p:ph type="sldNum" sz="quarter" idx="12"/>
          </p:nvPr>
        </p:nvSpPr>
        <p:spPr/>
        <p:txBody>
          <a:bodyPr/>
          <a:lstStyle/>
          <a:p>
            <a:fld id="{07DC6EF8-7239-44B8-A009-F3DF16CC696E}" type="slidenum">
              <a:rPr lang="en-US" smtClean="0"/>
              <a:t>‹#›</a:t>
            </a:fld>
            <a:endParaRPr lang="en-US"/>
          </a:p>
        </p:txBody>
      </p:sp>
    </p:spTree>
    <p:extLst>
      <p:ext uri="{BB962C8B-B14F-4D97-AF65-F5344CB8AC3E}">
        <p14:creationId xmlns:p14="http://schemas.microsoft.com/office/powerpoint/2010/main" val="67559737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1_Title Only">
    <p:spTree>
      <p:nvGrpSpPr>
        <p:cNvPr id="1" name=""/>
        <p:cNvGrpSpPr/>
        <p:nvPr/>
      </p:nvGrpSpPr>
      <p:grpSpPr>
        <a:xfrm>
          <a:off x="0" y="0"/>
          <a:ext cx="0" cy="0"/>
        </a:xfrm>
      </p:grpSpPr>
      <p:sp>
        <p:nvSpPr>
          <p:cNvPr id="2" name="Title 1"/>
          <p:cNvSpPr>
            <a:spLocks noGrp="1"/>
          </p:cNvSpPr>
          <p:nvPr>
            <p:ph type="title"/>
          </p:nvPr>
        </p:nvSpPr>
        <p:spPr/>
        <p:txBody>
          <a:bodyPr/>
          <a:lstStyle>
            <a:lvl1pPr>
              <a:defRPr>
                <a:solidFill>
                  <a:srgbClr val="CB177D"/>
                </a:solidFill>
              </a:defRPr>
            </a:lvl1pPr>
          </a:lstStyle>
          <a:p>
            <a:r>
              <a:rPr lang="en-US"/>
              <a:t>Click to edit Master title style</a:t>
            </a:r>
          </a:p>
        </p:txBody>
      </p:sp>
      <p:sp>
        <p:nvSpPr>
          <p:cNvPr id="4" name="Footer Placeholder 3"/>
          <p:cNvSpPr>
            <a:spLocks noGrp="1"/>
          </p:cNvSpPr>
          <p:nvPr>
            <p:ph type="ftr" sz="quarter" idx="11"/>
          </p:nvPr>
        </p:nvSpPr>
        <p:spPr/>
        <p:txBody>
          <a:bodyPr/>
          <a:lstStyle/>
          <a:p>
            <a:r>
              <a:rPr lang="en-US"/>
              <a:t>Confidential and Proprietary Information</a:t>
            </a:r>
          </a:p>
        </p:txBody>
      </p:sp>
      <p:sp>
        <p:nvSpPr>
          <p:cNvPr id="5" name="Slide Number Placeholder 4"/>
          <p:cNvSpPr>
            <a:spLocks noGrp="1"/>
          </p:cNvSpPr>
          <p:nvPr>
            <p:ph type="sldNum" sz="quarter" idx="12"/>
          </p:nvPr>
        </p:nvSpPr>
        <p:spPr/>
        <p:txBody>
          <a:bodyPr/>
          <a:lstStyle/>
          <a:p>
            <a:fld id="{07DC6EF8-7239-44B8-A009-F3DF16CC696E}" type="slidenum">
              <a:rPr lang="en-US" smtClean="0"/>
              <a:t>‹#›</a:t>
            </a:fld>
            <a:endParaRPr lang="en-US"/>
          </a:p>
        </p:txBody>
      </p:sp>
      <p:sp>
        <p:nvSpPr>
          <p:cNvPr id="6" name="Rounded Rectangle 5"/>
          <p:cNvSpPr/>
          <p:nvPr userDrawn="1"/>
        </p:nvSpPr>
        <p:spPr>
          <a:xfrm>
            <a:off x="571499" y="1536700"/>
            <a:ext cx="11008297" cy="4711700"/>
          </a:xfrm>
          <a:prstGeom prst="roundRect">
            <a:avLst>
              <a:gd name="adj" fmla="val 120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27872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3" name="Footer Placeholder 2"/>
          <p:cNvSpPr>
            <a:spLocks noGrp="1"/>
          </p:cNvSpPr>
          <p:nvPr>
            <p:ph type="ftr" sz="quarter" idx="11"/>
          </p:nvPr>
        </p:nvSpPr>
        <p:spPr/>
        <p:txBody>
          <a:bodyPr/>
          <a:lstStyle/>
          <a:p>
            <a:r>
              <a:rPr lang="en-US"/>
              <a:t>Confidential and Proprietary Information</a:t>
            </a:r>
          </a:p>
        </p:txBody>
      </p:sp>
      <p:sp>
        <p:nvSpPr>
          <p:cNvPr id="4" name="Slide Number Placeholder 3"/>
          <p:cNvSpPr>
            <a:spLocks noGrp="1"/>
          </p:cNvSpPr>
          <p:nvPr>
            <p:ph type="sldNum" sz="quarter" idx="12"/>
          </p:nvPr>
        </p:nvSpPr>
        <p:spPr/>
        <p:txBody>
          <a:bodyPr/>
          <a:lstStyle/>
          <a:p>
            <a:fld id="{07DC6EF8-7239-44B8-A009-F3DF16CC696E}" type="slidenum">
              <a:rPr lang="en-US" smtClean="0"/>
              <a:t>‹#›</a:t>
            </a:fld>
            <a:endParaRPr lang="en-US"/>
          </a:p>
        </p:txBody>
      </p:sp>
    </p:spTree>
    <p:extLst>
      <p:ext uri="{BB962C8B-B14F-4D97-AF65-F5344CB8AC3E}">
        <p14:creationId xmlns:p14="http://schemas.microsoft.com/office/powerpoint/2010/main" val="284387961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Title Slide + Image">
    <p:spTree>
      <p:nvGrpSpPr>
        <p:cNvPr id="1" name=""/>
        <p:cNvGrpSpPr/>
        <p:nvPr/>
      </p:nvGrpSpPr>
      <p:grpSpPr>
        <a:xfrm>
          <a:off x="0" y="0"/>
          <a:ext cx="0" cy="0"/>
        </a:xfrm>
      </p:grpSpPr>
      <p:pic>
        <p:nvPicPr>
          <p:cNvPr id="9" name="Picture 8">
            <a:extLst>
              <a:ext uri="{FF2B5EF4-FFF2-40B4-BE49-F238E27FC236}">
                <a16:creationId xmlns:a16="http://schemas.microsoft.com/office/drawing/2014/main" id="{F1FDBE2F-AFF7-464A-A94C-464F9C79EA28}"/>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0" y="5356712"/>
            <a:ext cx="12192000" cy="1539393"/>
          </a:xfrm>
          <a:prstGeom prst="rect">
            <a:avLst/>
          </a:prstGeom>
        </p:spPr>
      </p:pic>
      <p:sp>
        <p:nvSpPr>
          <p:cNvPr id="2" name="Title 1"/>
          <p:cNvSpPr>
            <a:spLocks noGrp="1"/>
          </p:cNvSpPr>
          <p:nvPr>
            <p:ph type="title" hasCustomPrompt="1"/>
          </p:nvPr>
        </p:nvSpPr>
        <p:spPr>
          <a:xfrm>
            <a:off x="5709920" y="3946448"/>
            <a:ext cx="6013450" cy="1185862"/>
          </a:xfrm>
        </p:spPr>
        <p:txBody>
          <a:bodyPr anchor="t" anchorCtr="0">
            <a:normAutofit/>
          </a:bodyPr>
          <a:lstStyle>
            <a:lvl1pPr>
              <a:defRPr sz="4400">
                <a:solidFill>
                  <a:srgbClr val="CB177D"/>
                </a:solidFill>
              </a:defRPr>
            </a:lvl1pPr>
          </a:lstStyle>
          <a:p>
            <a:r>
              <a:rPr lang="en-US"/>
              <a:t>Click to edit Title Slide</a:t>
            </a:r>
            <a:br>
              <a:rPr lang="en-US"/>
            </a:br>
            <a:endParaRPr lang="en-US"/>
          </a:p>
        </p:txBody>
      </p:sp>
      <p:sp>
        <p:nvSpPr>
          <p:cNvPr id="3" name="Text Placeholder 2"/>
          <p:cNvSpPr>
            <a:spLocks noGrp="1"/>
          </p:cNvSpPr>
          <p:nvPr>
            <p:ph type="body" idx="1"/>
          </p:nvPr>
        </p:nvSpPr>
        <p:spPr>
          <a:xfrm>
            <a:off x="5709920" y="4670436"/>
            <a:ext cx="6013450" cy="1500187"/>
          </a:xfrm>
        </p:spPr>
        <p:txBody>
          <a:bodyPr/>
          <a:lstStyle>
            <a:lvl1pPr marL="0" indent="0">
              <a:buNone/>
              <a:defRPr sz="2400">
                <a:solidFill>
                  <a:srgbClr val="6E6E6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r>
              <a:rPr lang="en-US"/>
              <a:t>Confidential and Proprietary Information</a:t>
            </a:r>
          </a:p>
        </p:txBody>
      </p:sp>
      <p:pic>
        <p:nvPicPr>
          <p:cNvPr id="13" name="Picture 12">
            <a:extLst>
              <a:ext uri="{FF2B5EF4-FFF2-40B4-BE49-F238E27FC236}">
                <a16:creationId xmlns:a16="http://schemas.microsoft.com/office/drawing/2014/main" id="{6C4A6CD5-83C4-804B-8A26-5017E3FE390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644604" y="1495360"/>
            <a:ext cx="3597364" cy="1730807"/>
          </a:xfrm>
          <a:prstGeom prst="rect">
            <a:avLst/>
          </a:prstGeom>
        </p:spPr>
      </p:pic>
      <p:sp>
        <p:nvSpPr>
          <p:cNvPr id="6" name="Picture Placeholder 5">
            <a:extLst>
              <a:ext uri="{FF2B5EF4-FFF2-40B4-BE49-F238E27FC236}">
                <a16:creationId xmlns:a16="http://schemas.microsoft.com/office/drawing/2014/main" id="{FA60C02B-6BE5-1441-8C00-BFA8D7985F95}"/>
              </a:ext>
            </a:extLst>
          </p:cNvPr>
          <p:cNvSpPr>
            <a:spLocks noGrp="1"/>
          </p:cNvSpPr>
          <p:nvPr>
            <p:ph type="pic" sz="quarter" idx="12"/>
          </p:nvPr>
        </p:nvSpPr>
        <p:spPr>
          <a:xfrm>
            <a:off x="468630" y="862570"/>
            <a:ext cx="4210706" cy="4280640"/>
          </a:xfrm>
          <a:prstGeom prst="ellipse">
            <a:avLst/>
          </a:prstGeom>
          <a:solidFill>
            <a:srgbClr val="F0F0F0"/>
          </a:solidFill>
        </p:spPr>
        <p:txBody>
          <a:bodyPr/>
          <a:lstStyle/>
          <a:p>
            <a:endParaRPr lang="en-US"/>
          </a:p>
        </p:txBody>
      </p:sp>
      <p:cxnSp>
        <p:nvCxnSpPr>
          <p:cNvPr id="8" name="Straight Connector 7">
            <a:extLst>
              <a:ext uri="{FF2B5EF4-FFF2-40B4-BE49-F238E27FC236}">
                <a16:creationId xmlns:a16="http://schemas.microsoft.com/office/drawing/2014/main" id="{3A93D528-9F79-384D-8F71-F99244228D7E}"/>
              </a:ext>
            </a:extLst>
          </p:cNvPr>
          <p:cNvCxnSpPr/>
          <p:nvPr userDrawn="1"/>
        </p:nvCxnSpPr>
        <p:spPr>
          <a:xfrm>
            <a:off x="5709920" y="3744038"/>
            <a:ext cx="6013450" cy="0"/>
          </a:xfrm>
          <a:prstGeom prst="line">
            <a:avLst/>
          </a:prstGeom>
          <a:ln>
            <a:solidFill>
              <a:srgbClr val="6E6E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150067"/>
      </p:ext>
    </p:extLst>
  </p:cSld>
  <p:clrMapOvr>
    <a:masterClrMapping/>
  </p:clrMapOvr>
  <p:transition/>
  <p:timing/>
  <p:extLst>
    <p:ext uri="{DCECCB84-F9BA-43D5-87BE-67443E8EF086}">
      <p15:sldGuideLst xmlns:p15="http://schemas.microsoft.com/office/powerpoint/2012/main">
        <p15:guide id="1" pos="35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2_Title Slide">
    <p:spTree>
      <p:nvGrpSpPr>
        <p:cNvPr id="1" name=""/>
        <p:cNvGrpSpPr/>
        <p:nvPr/>
      </p:nvGrpSpPr>
      <p:grpSpPr>
        <a:xfrm>
          <a:off x="0" y="0"/>
          <a:ext cx="0" cy="0"/>
        </a:xfrm>
      </p:grpSpPr>
      <p:sp>
        <p:nvSpPr>
          <p:cNvPr id="12" name="Rectangle 11">
            <a:extLst>
              <a:ext uri="{FF2B5EF4-FFF2-40B4-BE49-F238E27FC236}">
                <a16:creationId xmlns:a16="http://schemas.microsoft.com/office/drawing/2014/main" id="{9A0F32AF-732A-A543-88B7-241C8D31A69F}"/>
              </a:ext>
            </a:extLst>
          </p:cNvPr>
          <p:cNvSpPr/>
          <p:nvPr userDrawn="1"/>
        </p:nvSpPr>
        <p:spPr>
          <a:xfrm>
            <a:off x="0" y="0"/>
            <a:ext cx="12192000" cy="6857999"/>
          </a:xfrm>
          <a:prstGeom prst="rect">
            <a:avLst/>
          </a:prstGeom>
          <a:gradFill flip="none" rotWithShape="1">
            <a:gsLst>
              <a:gs pos="10000">
                <a:srgbClr val="A5247F"/>
              </a:gs>
              <a:gs pos="100000">
                <a:srgbClr val="CB177D"/>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1379539"/>
            <a:ext cx="10515600" cy="1185862"/>
          </a:xfrm>
        </p:spPr>
        <p:txBody>
          <a:bodyPr anchor="b">
            <a:normAutofit/>
          </a:bodyPr>
          <a:lstStyle>
            <a:lvl1pPr>
              <a:defRPr sz="4800">
                <a:solidFill>
                  <a:schemeClr val="bg1"/>
                </a:solidFill>
              </a:defRPr>
            </a:lvl1pPr>
          </a:lstStyle>
          <a:p>
            <a:r>
              <a:rPr lang="en-US"/>
              <a:t>Click to edit Master Title Slide</a:t>
            </a:r>
          </a:p>
        </p:txBody>
      </p:sp>
      <p:sp>
        <p:nvSpPr>
          <p:cNvPr id="3" name="Text Placeholder 2"/>
          <p:cNvSpPr>
            <a:spLocks noGrp="1"/>
          </p:cNvSpPr>
          <p:nvPr>
            <p:ph type="body" idx="1"/>
          </p:nvPr>
        </p:nvSpPr>
        <p:spPr>
          <a:xfrm>
            <a:off x="831850" y="2746879"/>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9438640" y="386671"/>
            <a:ext cx="1908810" cy="918389"/>
          </a:xfrm>
          <a:prstGeom prst="rect">
            <a:avLst/>
          </a:prstGeom>
        </p:spPr>
      </p:pic>
      <p:cxnSp>
        <p:nvCxnSpPr>
          <p:cNvPr id="9" name="Straight Connector 8"/>
          <p:cNvCxnSpPr/>
          <p:nvPr userDrawn="1"/>
        </p:nvCxnSpPr>
        <p:spPr>
          <a:xfrm>
            <a:off x="831850" y="6372727"/>
            <a:ext cx="10747948"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r>
              <a:rPr lang="en-US"/>
              <a:t>Confidential and Proprietary Information</a:t>
            </a:r>
          </a:p>
        </p:txBody>
      </p:sp>
    </p:spTree>
    <p:extLst>
      <p:ext uri="{BB962C8B-B14F-4D97-AF65-F5344CB8AC3E}">
        <p14:creationId xmlns:p14="http://schemas.microsoft.com/office/powerpoint/2010/main" val="410730871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Divider Slide 1">
    <p:spTree>
      <p:nvGrpSpPr>
        <p:cNvPr id="1" name=""/>
        <p:cNvGrpSpPr/>
        <p:nvPr/>
      </p:nvGrpSpPr>
      <p:grpSpPr>
        <a:xfrm>
          <a:off x="0" y="0"/>
          <a:ext cx="0" cy="0"/>
        </a:xfrm>
      </p:grpSpPr>
      <p:sp>
        <p:nvSpPr>
          <p:cNvPr id="7" name="Rectangle 6"/>
          <p:cNvSpPr/>
          <p:nvPr userDrawn="1"/>
        </p:nvSpPr>
        <p:spPr>
          <a:xfrm>
            <a:off x="0" y="0"/>
            <a:ext cx="12192000" cy="6857999"/>
          </a:xfrm>
          <a:prstGeom prst="rect">
            <a:avLst/>
          </a:prstGeom>
          <a:gradFill flip="none" rotWithShape="1">
            <a:gsLst>
              <a:gs pos="10000">
                <a:srgbClr val="A5247F"/>
              </a:gs>
              <a:gs pos="100000">
                <a:srgbClr val="CB177D"/>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447800" y="3172548"/>
            <a:ext cx="9296399" cy="1379132"/>
          </a:xfrm>
        </p:spPr>
        <p:txBody>
          <a:bodyPr anchor="t" anchorCtr="0">
            <a:normAutofit/>
          </a:bodyPr>
          <a:lstStyle>
            <a:lvl1pPr algn="ctr">
              <a:defRPr sz="4800" baseline="0">
                <a:solidFill>
                  <a:schemeClr val="bg1"/>
                </a:solidFill>
              </a:defRPr>
            </a:lvl1pPr>
          </a:lstStyle>
          <a:p>
            <a:r>
              <a:rPr lang="en-US"/>
              <a:t>Edit Divider Content </a:t>
            </a:r>
          </a:p>
        </p:txBody>
      </p:sp>
      <p:sp>
        <p:nvSpPr>
          <p:cNvPr id="3" name="Subtitle 2"/>
          <p:cNvSpPr>
            <a:spLocks noGrp="1"/>
          </p:cNvSpPr>
          <p:nvPr>
            <p:ph type="subTitle" idx="1" hasCustomPrompt="1"/>
          </p:nvPr>
        </p:nvSpPr>
        <p:spPr>
          <a:xfrm>
            <a:off x="1447800" y="2213415"/>
            <a:ext cx="9296399" cy="782799"/>
          </a:xfrm>
        </p:spPr>
        <p:txBody>
          <a:bodyPr>
            <a:normAutofit/>
          </a:bodyPr>
          <a:lstStyle>
            <a:lvl1pPr marL="0" indent="0" algn="ctr">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SLIDE</a:t>
            </a:r>
          </a:p>
        </p:txBody>
      </p:sp>
      <p:grpSp>
        <p:nvGrpSpPr>
          <p:cNvPr id="5" name="Group 4">
            <a:extLst>
              <a:ext uri="{FF2B5EF4-FFF2-40B4-BE49-F238E27FC236}">
                <a16:creationId xmlns:a16="http://schemas.microsoft.com/office/drawing/2014/main" id="{1050655F-5E6C-DD46-8A8B-69283BF5B8CA}"/>
              </a:ext>
            </a:extLst>
          </p:cNvPr>
          <p:cNvGrpSpPr/>
          <p:nvPr userDrawn="1"/>
        </p:nvGrpSpPr>
        <p:grpSpPr>
          <a:xfrm>
            <a:off x="1447800" y="1569720"/>
            <a:ext cx="9296399" cy="3696465"/>
            <a:chOff x="1447800" y="1620520"/>
            <a:chExt cx="9296399" cy="3696465"/>
          </a:xfrm>
        </p:grpSpPr>
        <p:cxnSp>
          <p:nvCxnSpPr>
            <p:cNvPr id="13" name="Straight Connector 12"/>
            <p:cNvCxnSpPr/>
            <p:nvPr userDrawn="1"/>
          </p:nvCxnSpPr>
          <p:spPr>
            <a:xfrm>
              <a:off x="1447800" y="1620520"/>
              <a:ext cx="9296399"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447800" y="5316985"/>
              <a:ext cx="9296399"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997123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Divider Slide 2">
    <p:spTree>
      <p:nvGrpSpPr>
        <p:cNvPr id="1" name=""/>
        <p:cNvGrpSpPr/>
        <p:nvPr/>
      </p:nvGrpSpPr>
      <p:grpSpPr>
        <a:xfrm>
          <a:off x="0" y="0"/>
          <a:ext cx="0" cy="0"/>
        </a:xfrm>
      </p:grpSpPr>
      <p:pic>
        <p:nvPicPr>
          <p:cNvPr id="12" name="Picture 11">
            <a:extLst>
              <a:ext uri="{FF2B5EF4-FFF2-40B4-BE49-F238E27FC236}">
                <a16:creationId xmlns:a16="http://schemas.microsoft.com/office/drawing/2014/main" id="{C0B9922B-08F2-C342-9847-AEBAA9074D9E}"/>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0" y="5356712"/>
            <a:ext cx="12192000" cy="1539393"/>
          </a:xfrm>
          <a:prstGeom prst="rect">
            <a:avLst/>
          </a:prstGeom>
        </p:spPr>
      </p:pic>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r>
              <a:rPr lang="en-US"/>
              <a:t>Confidential and Proprietary Information</a:t>
            </a:r>
          </a:p>
        </p:txBody>
      </p:sp>
      <p:cxnSp>
        <p:nvCxnSpPr>
          <p:cNvPr id="7" name="Straight Connector 6">
            <a:extLst>
              <a:ext uri="{FF2B5EF4-FFF2-40B4-BE49-F238E27FC236}">
                <a16:creationId xmlns:a16="http://schemas.microsoft.com/office/drawing/2014/main" id="{06819976-C848-A74E-B03C-7C84D2150BCC}"/>
              </a:ext>
            </a:extLst>
          </p:cNvPr>
          <p:cNvCxnSpPr/>
          <p:nvPr userDrawn="1"/>
        </p:nvCxnSpPr>
        <p:spPr>
          <a:xfrm>
            <a:off x="1447800" y="1325880"/>
            <a:ext cx="9296399" cy="0"/>
          </a:xfrm>
          <a:prstGeom prst="line">
            <a:avLst/>
          </a:prstGeom>
          <a:ln w="22225" cap="rnd">
            <a:solidFill>
              <a:srgbClr val="6E6E6E"/>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8B2C188-530F-AD4B-96AF-3D953036E934}"/>
              </a:ext>
            </a:extLst>
          </p:cNvPr>
          <p:cNvCxnSpPr/>
          <p:nvPr userDrawn="1"/>
        </p:nvCxnSpPr>
        <p:spPr>
          <a:xfrm>
            <a:off x="1447800" y="5022345"/>
            <a:ext cx="9296399" cy="0"/>
          </a:xfrm>
          <a:prstGeom prst="line">
            <a:avLst/>
          </a:prstGeom>
          <a:ln w="22225" cap="rnd">
            <a:solidFill>
              <a:srgbClr val="6E6E6E"/>
            </a:solidFill>
            <a:prstDash val="sysDot"/>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32323CF-97C2-5C48-8214-010B9B409984}"/>
              </a:ext>
            </a:extLst>
          </p:cNvPr>
          <p:cNvSpPr>
            <a:spLocks noGrp="1"/>
          </p:cNvSpPr>
          <p:nvPr>
            <p:ph type="ctrTitle" hasCustomPrompt="1"/>
          </p:nvPr>
        </p:nvSpPr>
        <p:spPr>
          <a:xfrm>
            <a:off x="1447800" y="2928708"/>
            <a:ext cx="9296399" cy="1379132"/>
          </a:xfrm>
        </p:spPr>
        <p:txBody>
          <a:bodyPr anchor="t" anchorCtr="0">
            <a:normAutofit/>
          </a:bodyPr>
          <a:lstStyle>
            <a:lvl1pPr algn="ctr">
              <a:defRPr sz="4800" baseline="0">
                <a:solidFill>
                  <a:srgbClr val="CB177D"/>
                </a:solidFill>
              </a:defRPr>
            </a:lvl1pPr>
          </a:lstStyle>
          <a:p>
            <a:r>
              <a:rPr lang="en-US"/>
              <a:t>Edit Divider Content</a:t>
            </a:r>
          </a:p>
        </p:txBody>
      </p:sp>
      <p:sp>
        <p:nvSpPr>
          <p:cNvPr id="11" name="Subtitle 2">
            <a:extLst>
              <a:ext uri="{FF2B5EF4-FFF2-40B4-BE49-F238E27FC236}">
                <a16:creationId xmlns:a16="http://schemas.microsoft.com/office/drawing/2014/main" id="{F2F6E11B-9A5D-1E4D-905F-848B37D251E3}"/>
              </a:ext>
            </a:extLst>
          </p:cNvPr>
          <p:cNvSpPr>
            <a:spLocks noGrp="1"/>
          </p:cNvSpPr>
          <p:nvPr>
            <p:ph type="subTitle" idx="1" hasCustomPrompt="1"/>
          </p:nvPr>
        </p:nvSpPr>
        <p:spPr>
          <a:xfrm>
            <a:off x="1447800" y="1959415"/>
            <a:ext cx="9296399" cy="782799"/>
          </a:xfrm>
        </p:spPr>
        <p:txBody>
          <a:bodyPr>
            <a:normAutofit/>
          </a:bodyPr>
          <a:lstStyle>
            <a:lvl1pPr marL="0" indent="0" algn="ctr">
              <a:buNone/>
              <a:defRPr sz="2200" baseline="0">
                <a:solidFill>
                  <a:srgbClr val="CB17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SLIDE</a:t>
            </a:r>
          </a:p>
        </p:txBody>
      </p:sp>
    </p:spTree>
    <p:extLst>
      <p:ext uri="{BB962C8B-B14F-4D97-AF65-F5344CB8AC3E}">
        <p14:creationId xmlns:p14="http://schemas.microsoft.com/office/powerpoint/2010/main" val="102918235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lvl1pPr>
              <a:defRPr>
                <a:solidFill>
                  <a:srgbClr val="CB177D"/>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Confidential and Proprietary Information</a:t>
            </a:r>
          </a:p>
        </p:txBody>
      </p:sp>
      <p:sp>
        <p:nvSpPr>
          <p:cNvPr id="6" name="Slide Number Placeholder 5"/>
          <p:cNvSpPr>
            <a:spLocks noGrp="1"/>
          </p:cNvSpPr>
          <p:nvPr>
            <p:ph type="sldNum" sz="quarter" idx="12"/>
          </p:nvPr>
        </p:nvSpPr>
        <p:spPr/>
        <p:txBody>
          <a:bodyPr/>
          <a:lstStyle/>
          <a:p>
            <a:fld id="{07DC6EF8-7239-44B8-A009-F3DF16CC696E}" type="slidenum">
              <a:rPr lang="en-US" smtClean="0"/>
              <a:t>‹#›</a:t>
            </a:fld>
            <a:endParaRPr lang="en-US"/>
          </a:p>
        </p:txBody>
      </p:sp>
    </p:spTree>
    <p:extLst>
      <p:ext uri="{BB962C8B-B14F-4D97-AF65-F5344CB8AC3E}">
        <p14:creationId xmlns:p14="http://schemas.microsoft.com/office/powerpoint/2010/main" val="85017196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lvl1pPr>
              <a:defRPr>
                <a:solidFill>
                  <a:srgbClr val="CB177D"/>
                </a:solidFill>
              </a:defRPr>
            </a:lvl1pPr>
          </a:lstStyle>
          <a:p>
            <a:r>
              <a:rPr lang="en-US"/>
              <a:t>Click to edit Master title style</a:t>
            </a:r>
          </a:p>
        </p:txBody>
      </p:sp>
      <p:sp>
        <p:nvSpPr>
          <p:cNvPr id="3" name="Content Placeholder 2"/>
          <p:cNvSpPr>
            <a:spLocks noGrp="1"/>
          </p:cNvSpPr>
          <p:nvPr>
            <p:ph sz="half" idx="1"/>
          </p:nvPr>
        </p:nvSpPr>
        <p:spPr>
          <a:xfrm>
            <a:off x="601577" y="1698625"/>
            <a:ext cx="5303520" cy="4351338"/>
          </a:xfrm>
        </p:spPr>
        <p:txBody>
          <a:bodyPr/>
          <a:lstStyle>
            <a:lvl2pPr marL="292100" indent="-29210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698625"/>
            <a:ext cx="5303520" cy="4351338"/>
          </a:xfrm>
        </p:spPr>
        <p:txBody>
          <a:bodyPr/>
          <a:lstStyle>
            <a:lvl2pPr marL="292100" indent="-29210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Confidential and Proprietary Information</a:t>
            </a:r>
          </a:p>
        </p:txBody>
      </p:sp>
      <p:sp>
        <p:nvSpPr>
          <p:cNvPr id="7" name="Slide Number Placeholder 6"/>
          <p:cNvSpPr>
            <a:spLocks noGrp="1"/>
          </p:cNvSpPr>
          <p:nvPr>
            <p:ph type="sldNum" sz="quarter" idx="12"/>
          </p:nvPr>
        </p:nvSpPr>
        <p:spPr/>
        <p:txBody>
          <a:bodyPr/>
          <a:lstStyle/>
          <a:p>
            <a:fld id="{07DC6EF8-7239-44B8-A009-F3DF16CC696E}" type="slidenum">
              <a:rPr lang="en-US" smtClean="0"/>
              <a:t>‹#›</a:t>
            </a:fld>
            <a:endParaRPr lang="en-US"/>
          </a:p>
        </p:txBody>
      </p:sp>
    </p:spTree>
    <p:extLst>
      <p:ext uri="{BB962C8B-B14F-4D97-AF65-F5344CB8AC3E}">
        <p14:creationId xmlns:p14="http://schemas.microsoft.com/office/powerpoint/2010/main" val="140159657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 Content">
    <p:spTree>
      <p:nvGrpSpPr>
        <p:cNvPr id="1" name=""/>
        <p:cNvGrpSpPr/>
        <p:nvPr/>
      </p:nvGrpSpPr>
      <p:grpSpPr>
        <a:xfrm>
          <a:off x="0" y="0"/>
          <a:ext cx="0" cy="0"/>
        </a:xfrm>
      </p:grpSpPr>
      <p:sp>
        <p:nvSpPr>
          <p:cNvPr id="9" name="Rounded Rectangle 8"/>
          <p:cNvSpPr/>
          <p:nvPr userDrawn="1"/>
        </p:nvSpPr>
        <p:spPr>
          <a:xfrm>
            <a:off x="611586" y="1536700"/>
            <a:ext cx="5394960" cy="4711700"/>
          </a:xfrm>
          <a:prstGeom prst="roundRect">
            <a:avLst>
              <a:gd name="adj" fmla="val 207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CB177D"/>
                </a:solidFill>
              </a:defRPr>
            </a:lvl1pPr>
          </a:lstStyle>
          <a:p>
            <a:r>
              <a:rPr lang="en-US"/>
              <a:t>Click to edit Master title style</a:t>
            </a:r>
          </a:p>
        </p:txBody>
      </p:sp>
      <p:sp>
        <p:nvSpPr>
          <p:cNvPr id="3" name="Content Placeholder 2"/>
          <p:cNvSpPr>
            <a:spLocks noGrp="1"/>
          </p:cNvSpPr>
          <p:nvPr>
            <p:ph sz="half" idx="1"/>
          </p:nvPr>
        </p:nvSpPr>
        <p:spPr>
          <a:xfrm>
            <a:off x="812799" y="1698625"/>
            <a:ext cx="5092297"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Confidential and Proprietary Information</a:t>
            </a:r>
          </a:p>
        </p:txBody>
      </p:sp>
      <p:sp>
        <p:nvSpPr>
          <p:cNvPr id="7" name="Slide Number Placeholder 6"/>
          <p:cNvSpPr>
            <a:spLocks noGrp="1"/>
          </p:cNvSpPr>
          <p:nvPr>
            <p:ph type="sldNum" sz="quarter" idx="12"/>
          </p:nvPr>
        </p:nvSpPr>
        <p:spPr/>
        <p:txBody>
          <a:bodyPr/>
          <a:lstStyle/>
          <a:p>
            <a:fld id="{07DC6EF8-7239-44B8-A009-F3DF16CC696E}" type="slidenum">
              <a:rPr lang="en-US" smtClean="0"/>
              <a:t>‹#›</a:t>
            </a:fld>
            <a:endParaRPr lang="en-US"/>
          </a:p>
        </p:txBody>
      </p:sp>
      <p:sp>
        <p:nvSpPr>
          <p:cNvPr id="11" name="Rounded Rectangle 10">
            <a:extLst>
              <a:ext uri="{FF2B5EF4-FFF2-40B4-BE49-F238E27FC236}">
                <a16:creationId xmlns:a16="http://schemas.microsoft.com/office/drawing/2014/main" id="{0DEB0D51-A210-A949-B5E9-69E00D9768A8}"/>
              </a:ext>
            </a:extLst>
          </p:cNvPr>
          <p:cNvSpPr/>
          <p:nvPr userDrawn="1"/>
        </p:nvSpPr>
        <p:spPr>
          <a:xfrm>
            <a:off x="6230066" y="1536700"/>
            <a:ext cx="5394960" cy="4711700"/>
          </a:xfrm>
          <a:prstGeom prst="roundRect">
            <a:avLst>
              <a:gd name="adj" fmla="val 207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40058272-BE7B-7446-AE3C-986233F82B19}"/>
              </a:ext>
            </a:extLst>
          </p:cNvPr>
          <p:cNvSpPr>
            <a:spLocks noGrp="1"/>
          </p:cNvSpPr>
          <p:nvPr>
            <p:ph sz="half" idx="13"/>
          </p:nvPr>
        </p:nvSpPr>
        <p:spPr>
          <a:xfrm>
            <a:off x="6431279" y="1698625"/>
            <a:ext cx="5092297"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456835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
        <p:nvSpPr>
          <p:cNvPr id="2" name="Title 1"/>
          <p:cNvSpPr>
            <a:spLocks noGrp="1"/>
          </p:cNvSpPr>
          <p:nvPr>
            <p:ph type="title"/>
          </p:nvPr>
        </p:nvSpPr>
        <p:spPr>
          <a:xfrm>
            <a:off x="601578" y="529389"/>
            <a:ext cx="10753810" cy="1161299"/>
          </a:xfrm>
        </p:spPr>
        <p:txBody>
          <a:bodyPr/>
          <a:lstStyle>
            <a:lvl1pPr>
              <a:defRPr>
                <a:solidFill>
                  <a:srgbClr val="CB177D"/>
                </a:solidFill>
              </a:defRPr>
            </a:lvl1pPr>
          </a:lstStyle>
          <a:p>
            <a:r>
              <a:rPr lang="en-US"/>
              <a:t>Click to edit Master title style</a:t>
            </a:r>
          </a:p>
        </p:txBody>
      </p:sp>
      <p:sp>
        <p:nvSpPr>
          <p:cNvPr id="3" name="Text Placeholder 2"/>
          <p:cNvSpPr>
            <a:spLocks noGrp="1"/>
          </p:cNvSpPr>
          <p:nvPr>
            <p:ph type="body" idx="1" hasCustomPrompt="1"/>
          </p:nvPr>
        </p:nvSpPr>
        <p:spPr>
          <a:xfrm>
            <a:off x="601578" y="1554480"/>
            <a:ext cx="5367528" cy="553988"/>
          </a:xfrm>
          <a:gradFill>
            <a:gsLst>
              <a:gs pos="10000">
                <a:srgbClr val="A5247F"/>
              </a:gs>
              <a:gs pos="100000">
                <a:srgbClr val="CB177D"/>
              </a:gs>
            </a:gsLst>
            <a:lin ang="3600000" scaled="0"/>
          </a:gradFill>
        </p:spPr>
        <p:txBody>
          <a:bodyPr anchor="ctr" anchorCtr="0">
            <a:normAutofit/>
          </a:bodyPr>
          <a:lstStyle>
            <a:lvl1pPr marL="0" indent="0" algn="ctr">
              <a:buNone/>
              <a:defRPr sz="2000" b="1" cap="all" spc="1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1578" y="2273437"/>
            <a:ext cx="5367528" cy="38182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4838" y="1554480"/>
            <a:ext cx="5367528" cy="553988"/>
          </a:xfrm>
          <a:gradFill>
            <a:gsLst>
              <a:gs pos="10000">
                <a:srgbClr val="A5247F"/>
              </a:gs>
              <a:gs pos="100000">
                <a:srgbClr val="CB177D"/>
              </a:gs>
            </a:gsLst>
            <a:lin ang="3600000" scaled="0"/>
          </a:gradFill>
        </p:spPr>
        <p:txBody>
          <a:bodyPr anchor="ctr" anchorCtr="0">
            <a:normAutofit/>
          </a:bodyPr>
          <a:lstStyle>
            <a:lvl1pPr marL="0" indent="0" algn="ctr">
              <a:buNone/>
              <a:defRPr lang="en-US" sz="2000" b="1" kern="1200" cap="all" spc="100" baseline="0" smtClean="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6" name="Content Placeholder 5"/>
          <p:cNvSpPr>
            <a:spLocks noGrp="1"/>
          </p:cNvSpPr>
          <p:nvPr>
            <p:ph sz="quarter" idx="4"/>
          </p:nvPr>
        </p:nvSpPr>
        <p:spPr>
          <a:xfrm>
            <a:off x="6184838" y="2273437"/>
            <a:ext cx="5367528" cy="3818252"/>
          </a:xfrm>
        </p:spPr>
        <p:txBody>
          <a:bodyPr/>
          <a:lstStyle/>
          <a:p>
            <a:pPr lvl="0"/>
            <a:r>
              <a:rPr lang="en-US"/>
              <a:t>Edit Master text styles</a:t>
            </a:r>
          </a:p>
          <a:p>
            <a:pPr lvl="0"/>
            <a:r>
              <a:rPr lang="en-US"/>
              <a:t>Second level</a:t>
            </a:r>
          </a:p>
          <a:p>
            <a:pPr lvl="1"/>
            <a:r>
              <a:rPr lang="en-US"/>
              <a:t>Third level</a:t>
            </a:r>
          </a:p>
          <a:p>
            <a:pPr lvl="2"/>
            <a:r>
              <a:rPr lang="en-US"/>
              <a:t>Fourth level</a:t>
            </a:r>
          </a:p>
          <a:p>
            <a:pPr lvl="3"/>
            <a:r>
              <a:rPr lang="en-US"/>
              <a:t>Fifth level</a:t>
            </a:r>
          </a:p>
        </p:txBody>
      </p:sp>
      <p:sp>
        <p:nvSpPr>
          <p:cNvPr id="8" name="Footer Placeholder 7"/>
          <p:cNvSpPr>
            <a:spLocks noGrp="1"/>
          </p:cNvSpPr>
          <p:nvPr>
            <p:ph type="ftr" sz="quarter" idx="11"/>
          </p:nvPr>
        </p:nvSpPr>
        <p:spPr/>
        <p:txBody>
          <a:bodyPr/>
          <a:lstStyle/>
          <a:p>
            <a:r>
              <a:rPr lang="en-US"/>
              <a:t>Confidential and Proprietary Information</a:t>
            </a:r>
          </a:p>
        </p:txBody>
      </p:sp>
      <p:sp>
        <p:nvSpPr>
          <p:cNvPr id="9" name="Slide Number Placeholder 8"/>
          <p:cNvSpPr>
            <a:spLocks noGrp="1"/>
          </p:cNvSpPr>
          <p:nvPr>
            <p:ph type="sldNum" sz="quarter" idx="12"/>
          </p:nvPr>
        </p:nvSpPr>
        <p:spPr/>
        <p:txBody>
          <a:bodyPr/>
          <a:lstStyle/>
          <a:p>
            <a:fld id="{07DC6EF8-7239-44B8-A009-F3DF16CC696E}" type="slidenum">
              <a:rPr lang="en-US" smtClean="0"/>
              <a:t>‹#›</a:t>
            </a:fld>
            <a:endParaRPr lang="en-US"/>
          </a:p>
        </p:txBody>
      </p:sp>
    </p:spTree>
    <p:extLst>
      <p:ext uri="{BB962C8B-B14F-4D97-AF65-F5344CB8AC3E}">
        <p14:creationId xmlns:p14="http://schemas.microsoft.com/office/powerpoint/2010/main" val="2388652286"/>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image" Target="../media/image4.pn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01578" y="529389"/>
            <a:ext cx="10978219" cy="1007311"/>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601579" y="1702381"/>
            <a:ext cx="10978218"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162912" y="6572690"/>
            <a:ext cx="4114800" cy="226714"/>
          </a:xfrm>
          <a:prstGeom prst="rect">
            <a:avLst/>
          </a:prstGeom>
        </p:spPr>
        <p:txBody>
          <a:bodyPr vert="horz" lIns="0" tIns="0" rIns="0" bIns="0" rtlCol="0" anchor="t" anchorCtr="0"/>
          <a:lstStyle>
            <a:lvl1pPr algn="l">
              <a:defRPr sz="900">
                <a:solidFill>
                  <a:srgbClr val="333333"/>
                </a:solidFill>
              </a:defRPr>
            </a:lvl1pPr>
          </a:lstStyle>
          <a:p>
            <a:r>
              <a:rPr lang="en-US"/>
              <a:t>Confidential and Proprietary Information</a:t>
            </a:r>
          </a:p>
        </p:txBody>
      </p:sp>
      <p:sp>
        <p:nvSpPr>
          <p:cNvPr id="6" name="Slide Number Placeholder 5"/>
          <p:cNvSpPr>
            <a:spLocks noGrp="1"/>
          </p:cNvSpPr>
          <p:nvPr>
            <p:ph type="sldNum" sz="quarter" idx="4"/>
          </p:nvPr>
        </p:nvSpPr>
        <p:spPr>
          <a:xfrm>
            <a:off x="8836598" y="6521811"/>
            <a:ext cx="2743200" cy="226714"/>
          </a:xfrm>
          <a:prstGeom prst="rect">
            <a:avLst/>
          </a:prstGeom>
        </p:spPr>
        <p:txBody>
          <a:bodyPr vert="horz" lIns="0" tIns="0" rIns="0" bIns="0" rtlCol="0" anchor="t" anchorCtr="0"/>
          <a:lstStyle>
            <a:lvl1pPr algn="r">
              <a:defRPr sz="900">
                <a:solidFill>
                  <a:srgbClr val="333333"/>
                </a:solidFill>
              </a:defRPr>
            </a:lvl1pPr>
          </a:lstStyle>
          <a:p>
            <a:fld id="{07DC6EF8-7239-44B8-A009-F3DF16CC696E}" type="slidenum">
              <a:rPr lang="en-US" smtClean="0"/>
              <a:t>‹#›</a:t>
            </a:fld>
            <a:endParaRPr lang="en-US"/>
          </a:p>
        </p:txBody>
      </p:sp>
      <p:cxnSp>
        <p:nvCxnSpPr>
          <p:cNvPr id="8" name="Straight Connector 7"/>
          <p:cNvCxnSpPr/>
          <p:nvPr userDrawn="1"/>
        </p:nvCxnSpPr>
        <p:spPr>
          <a:xfrm>
            <a:off x="589547" y="6376406"/>
            <a:ext cx="10990251" cy="0"/>
          </a:xfrm>
          <a:prstGeom prst="line">
            <a:avLst/>
          </a:prstGeom>
          <a:ln w="6350" cmpd="sng">
            <a:solidFill>
              <a:srgbClr val="8C8986"/>
            </a:solidFill>
          </a:ln>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userDrawn="1"/>
        </p:nvGrpSpPr>
        <p:grpSpPr>
          <a:xfrm>
            <a:off x="0" y="-1078327"/>
            <a:ext cx="2979850" cy="686359"/>
            <a:chOff x="0" y="-1087431"/>
            <a:chExt cx="2029374" cy="686359"/>
          </a:xfrm>
        </p:grpSpPr>
        <p:sp>
          <p:nvSpPr>
            <p:cNvPr id="10" name="Rectangle 9"/>
            <p:cNvSpPr/>
            <p:nvPr userDrawn="1"/>
          </p:nvSpPr>
          <p:spPr>
            <a:xfrm>
              <a:off x="0" y="-740256"/>
              <a:ext cx="2029371" cy="339184"/>
            </a:xfrm>
            <a:prstGeom prst="rect">
              <a:avLst/>
            </a:prstGeom>
            <a:solidFill>
              <a:srgbClr val="CB177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a:solidFill>
                    <a:schemeClr val="bg1"/>
                  </a:solidFill>
                </a:rPr>
                <a:t>203-23-125</a:t>
              </a:r>
            </a:p>
          </p:txBody>
        </p:sp>
        <p:sp>
          <p:nvSpPr>
            <p:cNvPr id="23" name="TextBox 22"/>
            <p:cNvSpPr txBox="1"/>
            <p:nvPr userDrawn="1"/>
          </p:nvSpPr>
          <p:spPr>
            <a:xfrm>
              <a:off x="12032" y="-1087431"/>
              <a:ext cx="2017341" cy="184666"/>
            </a:xfrm>
            <a:prstGeom prst="rect">
              <a:avLst/>
            </a:prstGeom>
            <a:noFill/>
          </p:spPr>
          <p:txBody>
            <a:bodyPr wrap="square" lIns="0" tIns="0" rIns="0" bIns="0" rtlCol="0">
              <a:spAutoFit/>
            </a:bodyPr>
            <a:lstStyle/>
            <a:p>
              <a:pPr algn="ctr"/>
              <a:r>
                <a:rPr lang="en-US" sz="1200">
                  <a:solidFill>
                    <a:srgbClr val="333333"/>
                  </a:solidFill>
                </a:rPr>
                <a:t>Titles, Subheads</a:t>
              </a:r>
            </a:p>
          </p:txBody>
        </p:sp>
        <p:cxnSp>
          <p:nvCxnSpPr>
            <p:cNvPr id="15" name="Straight Connector 14"/>
            <p:cNvCxnSpPr/>
            <p:nvPr userDrawn="1"/>
          </p:nvCxnSpPr>
          <p:spPr>
            <a:xfrm>
              <a:off x="0" y="-848916"/>
              <a:ext cx="2029374"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userDrawn="1"/>
        </p:nvGrpSpPr>
        <p:grpSpPr>
          <a:xfrm>
            <a:off x="3192277" y="-1062943"/>
            <a:ext cx="872503" cy="688447"/>
            <a:chOff x="2249302" y="-1062943"/>
            <a:chExt cx="872503" cy="688447"/>
          </a:xfrm>
        </p:grpSpPr>
        <p:sp>
          <p:nvSpPr>
            <p:cNvPr id="21" name="Rectangle 20"/>
            <p:cNvSpPr/>
            <p:nvPr userDrawn="1"/>
          </p:nvSpPr>
          <p:spPr>
            <a:xfrm>
              <a:off x="2249302" y="-740256"/>
              <a:ext cx="872503" cy="36576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r>
                <a:rPr lang="en-US" sz="1400" b="1" kern="1200">
                  <a:solidFill>
                    <a:schemeClr val="bg1"/>
                  </a:solidFill>
                  <a:latin typeface="+mn-lt"/>
                  <a:ea typeface="+mn-ea"/>
                  <a:cs typeface="+mn-cs"/>
                </a:rPr>
                <a:t>51-51-51</a:t>
              </a:r>
            </a:p>
          </p:txBody>
        </p:sp>
        <p:sp>
          <p:nvSpPr>
            <p:cNvPr id="25" name="TextBox 24"/>
            <p:cNvSpPr txBox="1"/>
            <p:nvPr userDrawn="1"/>
          </p:nvSpPr>
          <p:spPr>
            <a:xfrm>
              <a:off x="2314291" y="-1062943"/>
              <a:ext cx="742524" cy="184666"/>
            </a:xfrm>
            <a:prstGeom prst="rect">
              <a:avLst/>
            </a:prstGeom>
            <a:noFill/>
          </p:spPr>
          <p:txBody>
            <a:bodyPr wrap="square" lIns="0" tIns="0" rIns="0" bIns="0" rtlCol="0">
              <a:spAutoFit/>
            </a:bodyPr>
            <a:lstStyle/>
            <a:p>
              <a:pPr marL="0" algn="ctr" defTabSz="914400" rtl="0" eaLnBrk="1" latinLnBrk="0" hangingPunct="1"/>
              <a:r>
                <a:rPr lang="en-US" sz="1200" kern="1200">
                  <a:solidFill>
                    <a:srgbClr val="333333"/>
                  </a:solidFill>
                  <a:latin typeface="+mn-lt"/>
                  <a:ea typeface="+mn-ea"/>
                  <a:cs typeface="+mn-cs"/>
                </a:rPr>
                <a:t>Text</a:t>
              </a:r>
            </a:p>
          </p:txBody>
        </p:sp>
        <p:cxnSp>
          <p:nvCxnSpPr>
            <p:cNvPr id="40" name="Straight Connector 39"/>
            <p:cNvCxnSpPr/>
            <p:nvPr userDrawn="1"/>
          </p:nvCxnSpPr>
          <p:spPr>
            <a:xfrm>
              <a:off x="2249302" y="-848916"/>
              <a:ext cx="872503"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userDrawn="1"/>
        </p:nvGrpSpPr>
        <p:grpSpPr>
          <a:xfrm>
            <a:off x="4333626" y="-1078327"/>
            <a:ext cx="5755769" cy="703782"/>
            <a:chOff x="3084244" y="-1078327"/>
            <a:chExt cx="5755769" cy="703782"/>
          </a:xfrm>
        </p:grpSpPr>
        <p:sp>
          <p:nvSpPr>
            <p:cNvPr id="26" name="TextBox 25"/>
            <p:cNvSpPr txBox="1"/>
            <p:nvPr userDrawn="1"/>
          </p:nvSpPr>
          <p:spPr>
            <a:xfrm>
              <a:off x="3084244" y="-1078327"/>
              <a:ext cx="5755767" cy="184666"/>
            </a:xfrm>
            <a:prstGeom prst="rect">
              <a:avLst/>
            </a:prstGeom>
            <a:noFill/>
          </p:spPr>
          <p:txBody>
            <a:bodyPr wrap="square" lIns="0" tIns="0" rIns="0" bIns="0" rtlCol="0">
              <a:spAutoFit/>
            </a:bodyPr>
            <a:lstStyle/>
            <a:p>
              <a:pPr marL="0" algn="ctr" defTabSz="914400" rtl="0" eaLnBrk="1" latinLnBrk="0" hangingPunct="1"/>
              <a:r>
                <a:rPr lang="en-US" sz="1200" kern="1200">
                  <a:solidFill>
                    <a:srgbClr val="333333"/>
                  </a:solidFill>
                  <a:latin typeface="+mn-lt"/>
                  <a:ea typeface="+mn-ea"/>
                  <a:cs typeface="+mn-cs"/>
                </a:rPr>
                <a:t>Accent</a:t>
              </a:r>
            </a:p>
          </p:txBody>
        </p:sp>
        <p:grpSp>
          <p:nvGrpSpPr>
            <p:cNvPr id="42" name="Group 41"/>
            <p:cNvGrpSpPr/>
            <p:nvPr userDrawn="1"/>
          </p:nvGrpSpPr>
          <p:grpSpPr>
            <a:xfrm>
              <a:off x="3084245" y="-740256"/>
              <a:ext cx="5755768" cy="365711"/>
              <a:chOff x="3084245" y="-740256"/>
              <a:chExt cx="5755768" cy="365711"/>
            </a:xfrm>
          </p:grpSpPr>
          <p:sp>
            <p:nvSpPr>
              <p:cNvPr id="11" name="Rectangle 10"/>
              <p:cNvSpPr/>
              <p:nvPr userDrawn="1"/>
            </p:nvSpPr>
            <p:spPr>
              <a:xfrm>
                <a:off x="3084245" y="-740256"/>
                <a:ext cx="1354251" cy="365711"/>
              </a:xfrm>
              <a:prstGeom prst="rect">
                <a:avLst/>
              </a:prstGeom>
              <a:solidFill>
                <a:srgbClr val="F582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b="1">
                    <a:solidFill>
                      <a:schemeClr val="bg1"/>
                    </a:solidFill>
                  </a:rPr>
                  <a:t>245-130-32</a:t>
                </a:r>
              </a:p>
            </p:txBody>
          </p:sp>
          <p:sp>
            <p:nvSpPr>
              <p:cNvPr id="33" name="Rectangle 32">
                <a:extLst>
                  <a:ext uri="{FF2B5EF4-FFF2-40B4-BE49-F238E27FC236}">
                    <a16:creationId xmlns:a16="http://schemas.microsoft.com/office/drawing/2014/main" id="{558C0778-B76B-7B4B-B2B0-DBEBFD8E9465}"/>
                  </a:ext>
                </a:extLst>
              </p:cNvPr>
              <p:cNvSpPr/>
              <p:nvPr userDrawn="1"/>
            </p:nvSpPr>
            <p:spPr>
              <a:xfrm>
                <a:off x="4541085" y="-740256"/>
                <a:ext cx="1354251" cy="365711"/>
              </a:xfrm>
              <a:prstGeom prst="rect">
                <a:avLst/>
              </a:prstGeom>
              <a:solidFill>
                <a:srgbClr val="AAC8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r>
                  <a:rPr lang="en-US" sz="1400" b="1" kern="1200">
                    <a:solidFill>
                      <a:schemeClr val="bg1"/>
                    </a:solidFill>
                    <a:latin typeface="+mn-lt"/>
                    <a:ea typeface="+mn-ea"/>
                    <a:cs typeface="+mn-cs"/>
                  </a:rPr>
                  <a:t>170-200-50</a:t>
                </a:r>
              </a:p>
            </p:txBody>
          </p:sp>
          <p:sp>
            <p:nvSpPr>
              <p:cNvPr id="50" name="Rectangle 49">
                <a:extLst>
                  <a:ext uri="{FF2B5EF4-FFF2-40B4-BE49-F238E27FC236}">
                    <a16:creationId xmlns:a16="http://schemas.microsoft.com/office/drawing/2014/main" id="{F2242918-3F5D-9D4E-B0A7-9B602D2F33F5}"/>
                  </a:ext>
                </a:extLst>
              </p:cNvPr>
              <p:cNvSpPr/>
              <p:nvPr userDrawn="1"/>
            </p:nvSpPr>
            <p:spPr>
              <a:xfrm>
                <a:off x="5997925" y="-740256"/>
                <a:ext cx="1354251" cy="365711"/>
              </a:xfrm>
              <a:prstGeom prst="rect">
                <a:avLst/>
              </a:prstGeom>
              <a:solidFill>
                <a:srgbClr val="5C06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r>
                  <a:rPr lang="en-US" sz="1400" b="1" kern="1200">
                    <a:solidFill>
                      <a:schemeClr val="bg1"/>
                    </a:solidFill>
                    <a:latin typeface="+mn-lt"/>
                    <a:ea typeface="+mn-ea"/>
                    <a:cs typeface="+mn-cs"/>
                  </a:rPr>
                  <a:t>92-6-140</a:t>
                </a:r>
              </a:p>
            </p:txBody>
          </p:sp>
          <p:sp>
            <p:nvSpPr>
              <p:cNvPr id="51" name="Rectangle 50">
                <a:extLst>
                  <a:ext uri="{FF2B5EF4-FFF2-40B4-BE49-F238E27FC236}">
                    <a16:creationId xmlns:a16="http://schemas.microsoft.com/office/drawing/2014/main" id="{3D96404D-FD11-F942-A865-A515E2C9C22E}"/>
                  </a:ext>
                </a:extLst>
              </p:cNvPr>
              <p:cNvSpPr/>
              <p:nvPr userDrawn="1"/>
            </p:nvSpPr>
            <p:spPr>
              <a:xfrm>
                <a:off x="7485762" y="-740256"/>
                <a:ext cx="1354251" cy="365711"/>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r>
                  <a:rPr lang="en-US" sz="1400" b="1" kern="1200">
                    <a:solidFill>
                      <a:schemeClr val="bg1"/>
                    </a:solidFill>
                    <a:latin typeface="+mn-lt"/>
                    <a:ea typeface="+mn-ea"/>
                    <a:cs typeface="+mn-cs"/>
                  </a:rPr>
                  <a:t>110-110-110</a:t>
                </a:r>
              </a:p>
            </p:txBody>
          </p:sp>
        </p:grpSp>
        <p:cxnSp>
          <p:nvCxnSpPr>
            <p:cNvPr id="41" name="Straight Connector 40"/>
            <p:cNvCxnSpPr/>
            <p:nvPr userDrawn="1"/>
          </p:nvCxnSpPr>
          <p:spPr>
            <a:xfrm>
              <a:off x="3084245" y="-848916"/>
              <a:ext cx="5755768"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userDrawn="1"/>
        </p:nvGrpSpPr>
        <p:grpSpPr>
          <a:xfrm>
            <a:off x="10301822" y="-1047445"/>
            <a:ext cx="1134079" cy="688447"/>
            <a:chOff x="10301822" y="-1062943"/>
            <a:chExt cx="1134079" cy="688447"/>
          </a:xfrm>
        </p:grpSpPr>
        <p:sp>
          <p:nvSpPr>
            <p:cNvPr id="30" name="Rectangle 29"/>
            <p:cNvSpPr/>
            <p:nvPr userDrawn="1"/>
          </p:nvSpPr>
          <p:spPr>
            <a:xfrm>
              <a:off x="10301822" y="-740256"/>
              <a:ext cx="1134079" cy="36576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r>
                <a:rPr lang="en-US" sz="1400" b="1" kern="1200">
                  <a:solidFill>
                    <a:srgbClr val="333333"/>
                  </a:solidFill>
                  <a:latin typeface="+mn-lt"/>
                  <a:ea typeface="+mn-ea"/>
                  <a:cs typeface="+mn-cs"/>
                </a:rPr>
                <a:t>221-221-221</a:t>
              </a:r>
            </a:p>
          </p:txBody>
        </p:sp>
        <p:sp>
          <p:nvSpPr>
            <p:cNvPr id="44" name="TextBox 43"/>
            <p:cNvSpPr txBox="1"/>
            <p:nvPr userDrawn="1"/>
          </p:nvSpPr>
          <p:spPr>
            <a:xfrm>
              <a:off x="10497599" y="-1062943"/>
              <a:ext cx="742524" cy="184666"/>
            </a:xfrm>
            <a:prstGeom prst="rect">
              <a:avLst/>
            </a:prstGeom>
            <a:noFill/>
          </p:spPr>
          <p:txBody>
            <a:bodyPr wrap="square" lIns="0" tIns="0" rIns="0" bIns="0" rtlCol="0">
              <a:spAutoFit/>
            </a:bodyPr>
            <a:lstStyle/>
            <a:p>
              <a:pPr marL="0" algn="ctr" defTabSz="914400" rtl="0" eaLnBrk="1" latinLnBrk="0" hangingPunct="1"/>
              <a:r>
                <a:rPr lang="en-US" sz="1200" kern="1200">
                  <a:solidFill>
                    <a:srgbClr val="333333"/>
                  </a:solidFill>
                  <a:latin typeface="+mn-lt"/>
                  <a:ea typeface="+mn-ea"/>
                  <a:cs typeface="+mn-cs"/>
                </a:rPr>
                <a:t>Background</a:t>
              </a:r>
            </a:p>
          </p:txBody>
        </p:sp>
        <p:cxnSp>
          <p:nvCxnSpPr>
            <p:cNvPr id="45" name="Straight Connector 44"/>
            <p:cNvCxnSpPr/>
            <p:nvPr userDrawn="1"/>
          </p:nvCxnSpPr>
          <p:spPr>
            <a:xfrm>
              <a:off x="10301822" y="-848916"/>
              <a:ext cx="1134079"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9B1457AC-7BC4-DF4D-AF9D-8404423277E3}"/>
              </a:ext>
            </a:extLst>
          </p:cNvPr>
          <p:cNvSpPr/>
          <p:nvPr userDrawn="1"/>
        </p:nvSpPr>
        <p:spPr>
          <a:xfrm>
            <a:off x="0" y="-1609426"/>
            <a:ext cx="4064780" cy="476769"/>
          </a:xfrm>
          <a:prstGeom prst="rect">
            <a:avLst/>
          </a:prstGeom>
          <a:gradFill flip="none" rotWithShape="1">
            <a:gsLst>
              <a:gs pos="10000">
                <a:srgbClr val="A5247F"/>
              </a:gs>
              <a:gs pos="100000">
                <a:srgbClr val="B91C6E"/>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b="1">
                <a:solidFill>
                  <a:schemeClr val="bg1"/>
                </a:solidFill>
              </a:rPr>
              <a:t>Gradient</a:t>
            </a:r>
            <a:endParaRPr lang="en-US" sz="1400"/>
          </a:p>
        </p:txBody>
      </p:sp>
      <p:pic>
        <p:nvPicPr>
          <p:cNvPr id="18" name="Picture 17">
            <a:extLst>
              <a:ext uri="{FF2B5EF4-FFF2-40B4-BE49-F238E27FC236}">
                <a16:creationId xmlns:a16="http://schemas.microsoft.com/office/drawing/2014/main" id="{962B4038-E0AC-664D-8448-3C655B12C960}"/>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89547" y="6460419"/>
            <a:ext cx="1186526" cy="264621"/>
          </a:xfrm>
          <a:prstGeom prst="rect">
            <a:avLst/>
          </a:prstGeom>
        </p:spPr>
      </p:pic>
    </p:spTree>
    <p:extLst>
      <p:ext uri="{BB962C8B-B14F-4D97-AF65-F5344CB8AC3E}">
        <p14:creationId xmlns:p14="http://schemas.microsoft.com/office/powerpoint/2010/main" val="3203425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hf hdr="0" dt="0"/>
  <p:txStyles>
    <p:titleStyle>
      <a:lvl1pPr algn="l" defTabSz="914400" rtl="0" eaLnBrk="1" latinLnBrk="0" hangingPunct="1">
        <a:lnSpc>
          <a:spcPct val="90000"/>
        </a:lnSpc>
        <a:spcBef>
          <a:spcPct val="0"/>
        </a:spcBef>
        <a:buNone/>
        <a:defRPr sz="3200" kern="1200">
          <a:solidFill>
            <a:srgbClr val="CB177D"/>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333333"/>
          </a:solidFill>
          <a:latin typeface="+mn-lt"/>
          <a:ea typeface="+mn-ea"/>
          <a:cs typeface="+mn-cs"/>
        </a:defRPr>
      </a:lvl1pPr>
      <a:lvl2pPr marL="292100" indent="-292100" algn="l" defTabSz="914400" rtl="0" eaLnBrk="1" latinLnBrk="0" hangingPunct="1">
        <a:lnSpc>
          <a:spcPct val="90000"/>
        </a:lnSpc>
        <a:spcBef>
          <a:spcPts val="500"/>
        </a:spcBef>
        <a:buFont typeface="Arial" panose="020b0604020202020204" pitchFamily="34" charset="0"/>
        <a:buChar char="•"/>
        <a:defRPr sz="2800" kern="1200">
          <a:solidFill>
            <a:srgbClr val="333333"/>
          </a:solidFill>
          <a:latin typeface="+mn-lt"/>
          <a:ea typeface="+mn-ea"/>
          <a:cs typeface="+mn-cs"/>
        </a:defRPr>
      </a:lvl2pPr>
      <a:lvl3pPr marL="635000" indent="-292100" algn="l" defTabSz="914400" rtl="0" eaLnBrk="1" latinLnBrk="0" hangingPunct="1">
        <a:lnSpc>
          <a:spcPct val="90000"/>
        </a:lnSpc>
        <a:spcBef>
          <a:spcPts val="500"/>
        </a:spcBef>
        <a:buFont typeface="Calibri" panose="020f0502020204030204" pitchFamily="34" charset="0"/>
        <a:buChar char="−"/>
        <a:defRPr sz="2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4pPr>
      <a:lvl5pPr marL="1206500" indent="-292100" algn="l" defTabSz="914400" rtl="0" eaLnBrk="1" latinLnBrk="0" hangingPunct="1">
        <a:lnSpc>
          <a:spcPct val="90000"/>
        </a:lnSpc>
        <a:spcBef>
          <a:spcPts val="500"/>
        </a:spcBef>
        <a:buFont typeface="Calibri" panose="020f0502020204030204" pitchFamily="34" charset="0"/>
        <a:buChar char="»"/>
        <a:defRPr sz="24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0">
          <p15:clr>
            <a:srgbClr val="F26B43"/>
          </p15:clr>
        </p15:guide>
        <p15:guide id="2" pos="3360">
          <p15:clr>
            <a:srgbClr val="F26B43"/>
          </p15:clr>
        </p15:guide>
        <p15:guide id="3" pos="360">
          <p15:clr>
            <a:srgbClr val="F26B43"/>
          </p15:clr>
        </p15:guide>
      </p15:sldGuideLst>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5.jpeg" /><Relationship Id="rId4" Type="http://schemas.openxmlformats.org/officeDocument/2006/relationships/image" Target="../media/image6.png" /><Relationship Id="rId5" Type="http://schemas.openxmlformats.org/officeDocument/2006/relationships/image" Target="../media/image7.sv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image" Target="../media/image16.png" /><Relationship Id="rId3" Type="http://schemas.openxmlformats.org/officeDocument/2006/relationships/hyperlink" Target="https://url.avanan.click/v2/___https://www.healthnet.com/content/healthnet/en_us/providers/support/calaim-resources/ecm-process.html___.YXAzOmFyY2hzdG9uZWZvdW5kYXRpb246YTpvOjVkYjYzZmY3YTIyODcyZTFkOWYxZGU1ODJmODMzODJjOjY6Y2RhNToyNGY2MjY3MTg5ZDFhMzEzZmYwNzk1NDkwNGU5ZDVhNGM3MWQ1NTcyNTQzZmYyZWM0OWQyNGJmNDRjNWIyNGE5OnA6VA" TargetMode="Externa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diagramColors" Target="../diagrams/colors2.xml" /><Relationship Id="rId2" Type="http://schemas.openxmlformats.org/officeDocument/2006/relationships/notesSlide" Target="../notesSlides/notesSlide8.xml" /><Relationship Id="rId3" Type="http://schemas.openxmlformats.org/officeDocument/2006/relationships/image" Target="../media/image17.png" /><Relationship Id="rId4" Type="http://schemas.openxmlformats.org/officeDocument/2006/relationships/image" Target="../media/image18.jpeg" /><Relationship Id="rId5" Type="http://schemas.openxmlformats.org/officeDocument/2006/relationships/image" Target="../media/image19.jpeg" /><Relationship Id="rId6" Type="http://schemas.microsoft.com/office/2007/relationships/diagramDrawing" Target="../diagrams/drawing2.xml" /><Relationship Id="rId7" Type="http://schemas.openxmlformats.org/officeDocument/2006/relationships/diagramData" Target="../diagrams/data2.xml" /><Relationship Id="rId8" Type="http://schemas.openxmlformats.org/officeDocument/2006/relationships/diagramLayout" Target="../diagrams/layout2.xml" /><Relationship Id="rId9" Type="http://schemas.openxmlformats.org/officeDocument/2006/relationships/diagramQuickStyle" Target="../diagrams/quickStyle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hyperlink" Target="https://url.avanan.click/v2/___https://communitysupportsecm.findhelp.com/___.YXAzOmFyY2hzdG9uZWZvdW5kYXRpb246YTpvOjVkYjYzZmY3YTIyODcyZTFkOWYxZGU1ODJmODMzODJjOjY6ODZjYjo3ZTgyNDJmNGJmZDU5NzMwNjMzMDVkOGI2OGNkNmFiOGI5Yjc0MDE1NTM0MTQ4ODdkNDE5MjRkNzFmMWI4M2QxOnA6VA" TargetMode="Externa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1.xml" /><Relationship Id="rId3" Type="http://schemas.openxmlformats.org/officeDocument/2006/relationships/hyperlink" Target="https://url.avanan.click/v2/___https://www.healthnet.com/content/healthnet/en_us/providers/support/calaim-resources.html___.YXAzOmFyY2hzdG9uZWZvdW5kYXRpb246YTpvOjVkYjYzZmY3YTIyODcyZTFkOWYxZGU1ODJmODMzODJjOjY6YjY4MjoyMTQ4MDgyNjEzZDYwODBkYTU1YjRiMmZiYjAyNGRkMTlhZDIxNTBlMjdhMzYzZWExNGIzN2Q4OGM0MTA4NWJjOnA6VA" TargetMode="External" /><Relationship Id="rId4" Type="http://schemas.openxmlformats.org/officeDocument/2006/relationships/hyperlink" Target="https://url.avanan.click/v2/___https://www.healthnet.com/content/healthnet/en_us/members/medi-cal/calaim-resources.html___.YXAzOmFyY2hzdG9uZWZvdW5kYXRpb246YTpvOjVkYjYzZmY3YTIyODcyZTFkOWYxZGU1ODJmODMzODJjOjY6ZWZlNzowMWFmNjZmMmY3MjhjMDQyMjAwODk1OTYzNTI0ZTljYTljMDlmOWNkNTY2YjdjNGY1NzQxZWYyNWQ4MGQ4ZWIxOnA6VA"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3.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5.xml" /><Relationship Id="rId3" Type="http://schemas.openxmlformats.org/officeDocument/2006/relationships/image" Target="../media/image8.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xml" /><Relationship Id="rId3"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7.xml" /><Relationship Id="rId3" Type="http://schemas.openxmlformats.org/officeDocument/2006/relationships/image" Target="../media/image1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image" Target="../media/image11.png" /><Relationship Id="rId3" Type="http://schemas.openxmlformats.org/officeDocument/2006/relationships/image" Target="../media/image12.png" /><Relationship Id="rId4" Type="http://schemas.openxmlformats.org/officeDocument/2006/relationships/image" Target="../media/image1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image" Target="../media/image14.png" /><Relationship Id="rId3" Type="http://schemas.openxmlformats.org/officeDocument/2006/relationships/image" Target="../media/image15.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29F2BC61-13A7-3540-B9AB-62E2A7741FE6}"/>
              </a:ext>
            </a:extLst>
          </p:cNvPr>
          <p:cNvSpPr>
            <a:spLocks noGrp="1"/>
          </p:cNvSpPr>
          <p:nvPr>
            <p:ph type="title"/>
          </p:nvPr>
        </p:nvSpPr>
        <p:spPr>
          <a:xfrm>
            <a:off x="5709920" y="3766557"/>
            <a:ext cx="6013450" cy="1185862"/>
          </a:xfrm>
        </p:spPr>
        <p:txBody>
          <a:bodyPr>
            <a:noAutofit/>
          </a:bodyPr>
          <a:lstStyle/>
          <a:p>
            <a:r>
              <a:rPr lang="en-US" sz="3200"/>
              <a:t>CalAIM Enhanced Care Management (ECM) and Community Supports (CS)</a:t>
            </a:r>
            <a:br>
              <a:rPr lang="en-US" sz="3200"/>
            </a:br>
            <a:br>
              <a:rPr lang="en-US" sz="3200"/>
            </a:br>
            <a:endParaRPr lang="en-US" sz="3200"/>
          </a:p>
        </p:txBody>
      </p:sp>
      <p:sp>
        <p:nvSpPr>
          <p:cNvPr id="4" name="Footer Placeholder 3">
            <a:extLst>
              <a:ext uri="{FF2B5EF4-FFF2-40B4-BE49-F238E27FC236}">
                <a16:creationId xmlns:a16="http://schemas.microsoft.com/office/drawing/2014/main" id="{58A1BF33-2BA7-EE4B-88CE-41903F373BA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900" b="0" i="0" u="none" strike="noStrike" kern="1200" cap="none" spc="0" normalizeH="0" baseline="0" noProof="0">
                <a:ln>
                  <a:noFill/>
                </a:ln>
                <a:solidFill>
                  <a:srgbClr val="FFFFFF"/>
                </a:solidFill>
                <a:effectLst/>
                <a:uLnTx/>
                <a:uFillTx/>
                <a:latin typeface="Calibri" panose="020f0502020204030204"/>
                <a:ea typeface="+mn-ea"/>
                <a:cs typeface="+mn-cs"/>
              </a:rPr>
              <a:t>Confidential and Proprietary Information</a:t>
            </a:r>
          </a:p>
        </p:txBody>
      </p:sp>
      <p:pic>
        <p:nvPicPr>
          <p:cNvPr id="7" name="Picture Placeholder 6">
            <a:extLst>
              <a:ext uri="{FF2B5EF4-FFF2-40B4-BE49-F238E27FC236}">
                <a16:creationId xmlns:a16="http://schemas.microsoft.com/office/drawing/2014/main" id="{999E503D-9554-CD46-8BEE-45670866E531}"/>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tretch>
            <a:fillRect/>
          </a:stretch>
        </p:blipFill>
        <p:spPr>
          <a:xfrm>
            <a:off x="468630" y="862570"/>
            <a:ext cx="4209478" cy="4279392"/>
          </a:xfrm>
        </p:spPr>
      </p:pic>
      <p:pic>
        <p:nvPicPr>
          <p:cNvPr id="6" name="Graphic 5">
            <a:extLst>
              <a:ext uri="{FF2B5EF4-FFF2-40B4-BE49-F238E27FC236}">
                <a16:creationId xmlns:a16="http://schemas.microsoft.com/office/drawing/2014/main" id="{4AE6F86A-548E-FF4C-A695-614C3DBAA295}"/>
              </a:ext>
            </a:extLst>
          </p:cNvPr>
          <p:cNvPicPr>
            <a:picLocks noChangeAspect="1"/>
          </p:cNvPicPr>
          <p:nvPr/>
        </p:nvPicPr>
        <p:blipFill>
          <a:blip r:embed="rId4">
            <a:extLst>
              <a:ext uri="{96DAC541-7B7A-43D3-8B79-37D633B846F1}">
                <asvg:svgBlip xmlns:asvg="http://schemas.microsoft.com/office/drawing/2016/SVG/main" r:embed="rId5"/>
              </a:ext>
              <a:ext uri="{28A0092B-C50C-407E-A947-70E740481C1C}">
                <a14:useLocalDpi xmlns:a14="http://schemas.microsoft.com/office/drawing/2010/main" val="0"/>
              </a:ext>
            </a:extLst>
          </a:blip>
          <a:stretch>
            <a:fillRect/>
          </a:stretch>
        </p:blipFill>
        <p:spPr>
          <a:xfrm>
            <a:off x="9477201" y="2587105"/>
            <a:ext cx="2246169" cy="648893"/>
          </a:xfrm>
          <a:prstGeom prst="rect">
            <a:avLst/>
          </a:prstGeom>
        </p:spPr>
      </p:pic>
      <p:sp>
        <p:nvSpPr>
          <p:cNvPr id="8" name="Text Placeholder 2">
            <a:extLst>
              <a:ext uri="{FF2B5EF4-FFF2-40B4-BE49-F238E27FC236}">
                <a16:creationId xmlns:a16="http://schemas.microsoft.com/office/drawing/2014/main" id="{22F13ED2-0B8B-2A40-BFDB-86F551F7A39B}"/>
              </a:ext>
            </a:extLst>
          </p:cNvPr>
          <p:cNvSpPr txBox="1"/>
          <p:nvPr/>
        </p:nvSpPr>
        <p:spPr>
          <a:xfrm>
            <a:off x="5709920" y="4952419"/>
            <a:ext cx="6013450" cy="150018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6E6E6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Calibri" panose="020f050202020403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Calibri" panose="020f050202020403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lang="en-US" sz="2000" b="1">
              <a:latin typeface="Calibri" panose="020f0502020204030204"/>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sz="2000" b="1">
                <a:latin typeface="Calibri" panose="020f0502020204030204"/>
              </a:rPr>
              <a:t>Nancy Wongvipat Kalev, MPH</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US" sz="2000" b="1" i="0" u="none" strike="noStrike" kern="1200" cap="none" spc="0" normalizeH="0" baseline="0" noProof="0">
                <a:ln>
                  <a:noFill/>
                </a:ln>
                <a:solidFill>
                  <a:srgbClr val="6E6E6E"/>
                </a:solidFill>
                <a:effectLst/>
                <a:uLnTx/>
                <a:uFillTx/>
                <a:latin typeface="Calibri" panose="020f0502020204030204"/>
                <a:ea typeface="+mn-ea"/>
                <a:cs typeface="+mn-cs"/>
              </a:rPr>
              <a:t>Sr. Director, Systems of Care</a:t>
            </a:r>
          </a:p>
        </p:txBody>
      </p:sp>
    </p:spTree>
    <p:extLst>
      <p:ext uri="{BB962C8B-B14F-4D97-AF65-F5344CB8AC3E}">
        <p14:creationId xmlns:p14="http://schemas.microsoft.com/office/powerpoint/2010/main" val="1626874102"/>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8FF2D78-C8AE-3D83-FF60-2E5D4F31BA65}"/>
              </a:ext>
            </a:extLst>
          </p:cNvPr>
          <p:cNvSpPr>
            <a:spLocks noGrp="1"/>
          </p:cNvSpPr>
          <p:nvPr>
            <p:ph type="title"/>
          </p:nvPr>
        </p:nvSpPr>
        <p:spPr>
          <a:xfrm>
            <a:off x="467108" y="179765"/>
            <a:ext cx="10978219" cy="1007311"/>
          </a:xfrm>
        </p:spPr>
        <p:txBody>
          <a:bodyPr/>
          <a:lstStyle/>
          <a:p>
            <a:r>
              <a:rPr lang="en-US"/>
              <a:t>ECM End-To End Process</a:t>
            </a:r>
          </a:p>
        </p:txBody>
      </p:sp>
      <p:sp>
        <p:nvSpPr>
          <p:cNvPr id="3" name="Footer Placeholder 2">
            <a:extLst>
              <a:ext uri="{FF2B5EF4-FFF2-40B4-BE49-F238E27FC236}">
                <a16:creationId xmlns:a16="http://schemas.microsoft.com/office/drawing/2014/main" id="{1AAA786D-BC91-FA1A-DF5B-F64A146DE96A}"/>
              </a:ext>
            </a:extLst>
          </p:cNvPr>
          <p:cNvSpPr>
            <a:spLocks noGrp="1"/>
          </p:cNvSpPr>
          <p:nvPr>
            <p:ph type="ftr" sz="quarter" idx="11"/>
          </p:nvPr>
        </p:nvSpPr>
        <p:spPr/>
        <p:txBody>
          <a:bodyPr/>
          <a:lstStyle/>
          <a:p>
            <a:r>
              <a:rPr lang="en-US"/>
              <a:t>Confidential and Proprietary Information</a:t>
            </a:r>
          </a:p>
        </p:txBody>
      </p:sp>
      <p:sp>
        <p:nvSpPr>
          <p:cNvPr id="4" name="Slide Number Placeholder 3">
            <a:extLst>
              <a:ext uri="{FF2B5EF4-FFF2-40B4-BE49-F238E27FC236}">
                <a16:creationId xmlns:a16="http://schemas.microsoft.com/office/drawing/2014/main" id="{1E2E41D3-461A-C862-E908-B86410ED14B6}"/>
              </a:ext>
            </a:extLst>
          </p:cNvPr>
          <p:cNvSpPr>
            <a:spLocks noGrp="1"/>
          </p:cNvSpPr>
          <p:nvPr>
            <p:ph type="sldNum" sz="quarter" idx="12"/>
          </p:nvPr>
        </p:nvSpPr>
        <p:spPr/>
        <p:txBody>
          <a:bodyPr/>
          <a:lstStyle/>
          <a:p>
            <a:fld id="{07DC6EF8-7239-44B8-A009-F3DF16CC696E}" type="slidenum">
              <a:rPr lang="en-US" smtClean="0"/>
              <a:t>10</a:t>
            </a:fld>
            <a:endParaRPr lang="en-US"/>
          </a:p>
        </p:txBody>
      </p:sp>
      <p:pic>
        <p:nvPicPr>
          <p:cNvPr id="8" name="Picture 7">
            <a:extLst>
              <a:ext uri="{FF2B5EF4-FFF2-40B4-BE49-F238E27FC236}">
                <a16:creationId xmlns:a16="http://schemas.microsoft.com/office/drawing/2014/main" id="{E5D50FE4-9BE3-5E0C-165B-1FFCDE9F59D6}"/>
              </a:ext>
            </a:extLst>
          </p:cNvPr>
          <p:cNvPicPr>
            <a:picLocks noChangeAspect="1"/>
          </p:cNvPicPr>
          <p:nvPr/>
        </p:nvPicPr>
        <p:blipFill>
          <a:blip r:embed="rId2"/>
          <a:stretch>
            <a:fillRect/>
          </a:stretch>
        </p:blipFill>
        <p:spPr>
          <a:xfrm>
            <a:off x="467108" y="909356"/>
            <a:ext cx="9042796" cy="5839169"/>
          </a:xfrm>
          <a:prstGeom prst="rect">
            <a:avLst/>
          </a:prstGeom>
        </p:spPr>
      </p:pic>
      <p:sp>
        <p:nvSpPr>
          <p:cNvPr id="9" name="TextBox 8">
            <a:extLst>
              <a:ext uri="{FF2B5EF4-FFF2-40B4-BE49-F238E27FC236}">
                <a16:creationId xmlns:a16="http://schemas.microsoft.com/office/drawing/2014/main" id="{6117F706-B549-531D-0B95-B4432A614324}"/>
              </a:ext>
            </a:extLst>
          </p:cNvPr>
          <p:cNvSpPr txBox="1"/>
          <p:nvPr/>
        </p:nvSpPr>
        <p:spPr>
          <a:xfrm>
            <a:off x="4862244" y="329477"/>
            <a:ext cx="8238141" cy="354025"/>
          </a:xfrm>
          <a:prstGeom prst="rect">
            <a:avLst/>
          </a:prstGeom>
          <a:noFill/>
        </p:spPr>
        <p:txBody>
          <a:bodyPr wrap="none" lIns="0" tIns="0" rIns="0" bIns="0" rtlCol="0">
            <a:spAutoFit/>
          </a:bodyPr>
          <a:lstStyle/>
          <a:p>
            <a:r>
              <a:rPr lang="en-US" sz="12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https://wwwˌhealthnetˌcom/content/healthnet/en_us/providers/support/calaim-resources/ecm-processˌhtml</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3744198"/>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Footer Placeholder 2"/>
          <p:cNvSpPr>
            <a:spLocks noGrp="1"/>
          </p:cNvSpPr>
          <p:nvPr>
            <p:ph type="ftr" sz="quarter" idx="11"/>
          </p:nvPr>
        </p:nvSpPr>
        <p:spPr/>
        <p:txBody>
          <a:bodyPr/>
          <a:lstStyle/>
          <a:p>
            <a:r>
              <a:rPr lang="en-US"/>
              <a:t>Confidential and Proprietary Information. For internal use only.</a:t>
            </a:r>
            <a:endParaRPr lang="en-US"/>
          </a:p>
        </p:txBody>
      </p:sp>
      <p:sp>
        <p:nvSpPr>
          <p:cNvPr id="4" name="Slide Number Placeholder 3"/>
          <p:cNvSpPr>
            <a:spLocks noGrp="1"/>
          </p:cNvSpPr>
          <p:nvPr>
            <p:ph type="sldNum" sz="quarter" idx="12"/>
          </p:nvPr>
        </p:nvSpPr>
        <p:spPr/>
        <p:txBody>
          <a:bodyPr/>
          <a:lstStyle/>
          <a:p>
            <a:fld id="{07DC6EF8-7239-44B8-A009-F3DF16CC696E}" type="slidenum">
              <a:rPr lang="en-US" smtClean="0"/>
              <a:t>11</a:t>
            </a:fld>
            <a:endParaRPr lang="en-US"/>
          </a:p>
        </p:txBody>
      </p:sp>
      <p:pic>
        <p:nvPicPr>
          <p:cNvPr id="6" name="Picture 5" descr="Team:Columbia NYC/Description - 2015.igem.or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531" y="1791058"/>
            <a:ext cx="2651271" cy="1732909"/>
          </a:xfrm>
          <a:prstGeom prst="rect">
            <a:avLst/>
          </a:prstGeom>
        </p:spPr>
      </p:pic>
      <p:pic>
        <p:nvPicPr>
          <p:cNvPr id="7" name="Picture 6" descr="The Chicago Real Estate Local: New Price! Wonderful single family home on prime 37 ft wide lot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320" y="3769577"/>
            <a:ext cx="3635691" cy="2290486"/>
          </a:xfrm>
          <a:prstGeom prst="rect">
            <a:avLst/>
          </a:prstGeom>
        </p:spPr>
      </p:pic>
      <p:pic>
        <p:nvPicPr>
          <p:cNvPr id="8" name="Picture 7" descr="How to Really Help People With Depress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7272" y="2444062"/>
            <a:ext cx="2521360" cy="1325516"/>
          </a:xfrm>
          <a:prstGeom prst="rect">
            <a:avLst/>
          </a:prstGeom>
        </p:spPr>
      </p:pic>
      <p:graphicFrame>
        <p:nvGraphicFramePr>
          <p:cNvPr id="5" name="Diagram 4"/>
          <p:cNvGraphicFramePr/>
          <p:nvPr/>
        </p:nvGraphicFramePr>
        <p:xfrm>
          <a:off x="4100652" y="1791058"/>
          <a:ext cx="2550242" cy="2998435"/>
        </p:xfrm>
        <a:graphic>
          <a:graphicData uri="http://schemas.openxmlformats.org/drawingml/2006/diagram">
            <dgm:relIds xmlns:dgm="http://schemas.openxmlformats.org/drawingml/2006/diagram" r:dm="rId7" r:lo="rId8" r:qs="rId9" r:cs="rId10"/>
          </a:graphicData>
        </a:graphic>
      </p:graphicFrame>
      <p:sp>
        <p:nvSpPr>
          <p:cNvPr id="10" name="Rectangle 9"/>
          <p:cNvSpPr/>
          <p:nvPr/>
        </p:nvSpPr>
        <p:spPr>
          <a:xfrm>
            <a:off x="440619" y="622118"/>
            <a:ext cx="11057801" cy="923330"/>
          </a:xfrm>
          <a:prstGeom prst="rect">
            <a:avLst/>
          </a:prstGeom>
          <a:solidFill>
            <a:schemeClr val="accent2">
              <a:lumMod val="20000"/>
              <a:lumOff val="80000"/>
            </a:schemeClr>
          </a:solidFill>
        </p:spPr>
        <p:txBody>
          <a:bodyPr wrap="square">
            <a:spAutoFit/>
          </a:bodyPr>
          <a:lstStyle/>
          <a:p>
            <a:pPr marL="285750" lvl="0" indent="-285750">
              <a:buFont typeface="Arial" panose="020b0604020202020204" pitchFamily="34" charset="0"/>
              <a:buChar char="•"/>
            </a:pPr>
            <a:r>
              <a:rPr lang="en-US">
                <a:solidFill>
                  <a:schemeClr val="tx2"/>
                </a:solidFill>
              </a:rPr>
              <a:t>Medically appropriate and cost-effective alternatives to state plan services.</a:t>
            </a:r>
          </a:p>
          <a:p>
            <a:pPr marL="285750" lvl="0" indent="-285750">
              <a:buFont typeface="Arial" panose="020b0604020202020204" pitchFamily="34" charset="0"/>
              <a:buChar char="•"/>
            </a:pPr>
            <a:r>
              <a:rPr lang="en-US">
                <a:solidFill>
                  <a:schemeClr val="tx2"/>
                </a:solidFill>
              </a:rPr>
              <a:t>These services provide considerable flexibility for plans to go beyond services defined in the Medicaid state plan to address social needs. </a:t>
            </a:r>
          </a:p>
        </p:txBody>
      </p:sp>
      <p:sp>
        <p:nvSpPr>
          <p:cNvPr id="11" name="Title 1">
            <a:extLst>
              <a:ext uri="{FF2B5EF4-FFF2-40B4-BE49-F238E27FC236}">
                <a16:creationId xmlns:a16="http://schemas.microsoft.com/office/drawing/2014/main" id="{B38BB6DE-BAEA-4836-9C15-0B56FB9535C9}"/>
              </a:ext>
            </a:extLst>
          </p:cNvPr>
          <p:cNvSpPr txBox="1"/>
          <p:nvPr/>
        </p:nvSpPr>
        <p:spPr>
          <a:xfrm>
            <a:off x="440619" y="109475"/>
            <a:ext cx="10978219" cy="47927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kern="1200">
                <a:solidFill>
                  <a:srgbClr val="CB177D"/>
                </a:solidFill>
                <a:latin typeface="+mn-lt"/>
                <a:ea typeface="+mj-ea"/>
                <a:cs typeface="+mj-cs"/>
              </a:defRPr>
            </a:lvl1pPr>
          </a:lstStyle>
          <a:p>
            <a:r>
              <a:rPr lang="en-US" err="1"/>
              <a:t>CalAIM’s Community Supports (CS)</a:t>
            </a:r>
          </a:p>
        </p:txBody>
      </p:sp>
      <p:sp>
        <p:nvSpPr>
          <p:cNvPr id="13" name="TextBox 12">
            <a:extLst>
              <a:ext uri="{FF2B5EF4-FFF2-40B4-BE49-F238E27FC236}">
                <a16:creationId xmlns:a16="http://schemas.microsoft.com/office/drawing/2014/main" id="{3BC29A27-EC10-463D-9AAE-15903D625B5B}"/>
              </a:ext>
            </a:extLst>
          </p:cNvPr>
          <p:cNvSpPr txBox="1"/>
          <p:nvPr/>
        </p:nvSpPr>
        <p:spPr>
          <a:xfrm>
            <a:off x="6980497" y="1697531"/>
            <a:ext cx="4517923" cy="5078313"/>
          </a:xfrm>
          <a:prstGeom prst="rect">
            <a:avLst/>
          </a:prstGeom>
          <a:noFill/>
        </p:spPr>
        <p:txBody>
          <a:bodyPr wrap="square" lIns="0" tIns="0" rIns="0" bIns="0" rtlCol="0">
            <a:spAutoFit/>
          </a:bodyPr>
          <a:lstStyle/>
          <a:p>
            <a:pPr marL="228600" indent="-228600">
              <a:buFont typeface="+mj-lt"/>
              <a:buAutoNum type="arabicParenR"/>
            </a:pPr>
            <a:r>
              <a:rPr lang="en-US" sz="1500">
                <a:solidFill>
                  <a:schemeClr val="tx2"/>
                </a:solidFill>
                <a:latin typeface="Arial" panose="020b0604020202020204" pitchFamily="34" charset="0"/>
                <a:cs typeface="Arial" panose="020b0604020202020204" pitchFamily="34" charset="0"/>
              </a:rPr>
              <a:t>Housing Transition Navigation Services</a:t>
            </a:r>
          </a:p>
          <a:p>
            <a:pPr marL="228600" indent="-228600">
              <a:buFont typeface="+mj-lt"/>
              <a:buAutoNum type="arabicParenR"/>
            </a:pPr>
            <a:r>
              <a:rPr lang="en-US" sz="1500">
                <a:solidFill>
                  <a:schemeClr val="tx2"/>
                </a:solidFill>
                <a:latin typeface="Arial" panose="020b0604020202020204" pitchFamily="34" charset="0"/>
                <a:cs typeface="Arial" panose="020b0604020202020204" pitchFamily="34" charset="0"/>
              </a:rPr>
              <a:t>Housing Deposits</a:t>
            </a:r>
          </a:p>
          <a:p>
            <a:pPr marL="228600" indent="-228600">
              <a:buFont typeface="+mj-lt"/>
              <a:buAutoNum type="arabicParenR"/>
            </a:pPr>
            <a:r>
              <a:rPr lang="en-US" sz="1500">
                <a:solidFill>
                  <a:schemeClr val="tx2"/>
                </a:solidFill>
                <a:latin typeface="Arial" panose="020b0604020202020204" pitchFamily="34" charset="0"/>
                <a:cs typeface="Arial" panose="020b0604020202020204" pitchFamily="34" charset="0"/>
              </a:rPr>
              <a:t>Housing Tenancy &amp; Sustaining Services</a:t>
            </a:r>
          </a:p>
          <a:p>
            <a:pPr marL="228600" indent="-228600">
              <a:buFont typeface="+mj-lt"/>
              <a:buAutoNum type="arabicParenR"/>
            </a:pPr>
            <a:r>
              <a:rPr lang="en-US" sz="1500">
                <a:solidFill>
                  <a:schemeClr val="tx2"/>
                </a:solidFill>
                <a:latin typeface="Arial" panose="020b0604020202020204" pitchFamily="34" charset="0"/>
                <a:cs typeface="Arial" panose="020b0604020202020204" pitchFamily="34" charset="0"/>
              </a:rPr>
              <a:t>Short-Term Post-Hospitalization Housing</a:t>
            </a:r>
          </a:p>
          <a:p>
            <a:pPr marL="228600" indent="-228600">
              <a:buFont typeface="+mj-lt"/>
              <a:buAutoNum type="arabicParenR"/>
            </a:pPr>
            <a:r>
              <a:rPr lang="en-US" sz="1500">
                <a:solidFill>
                  <a:schemeClr val="tx2"/>
                </a:solidFill>
                <a:latin typeface="Arial" panose="020b0604020202020204" pitchFamily="34" charset="0"/>
                <a:cs typeface="Arial" panose="020b0604020202020204" pitchFamily="34" charset="0"/>
              </a:rPr>
              <a:t>Recuperative Care (Medical Respite)</a:t>
            </a:r>
          </a:p>
          <a:p>
            <a:pPr marL="228600" indent="-228600">
              <a:buFont typeface="+mj-lt"/>
              <a:buAutoNum type="arabicParenR"/>
            </a:pPr>
            <a:r>
              <a:rPr lang="en-US" sz="1500">
                <a:solidFill>
                  <a:schemeClr val="tx2"/>
                </a:solidFill>
                <a:latin typeface="Arial" panose="020b0604020202020204" pitchFamily="34" charset="0"/>
                <a:cs typeface="Arial" panose="020b0604020202020204" pitchFamily="34" charset="0"/>
              </a:rPr>
              <a:t>Respite Services</a:t>
            </a:r>
          </a:p>
          <a:p>
            <a:pPr marL="228600" indent="-228600">
              <a:buFont typeface="+mj-lt"/>
              <a:buAutoNum type="arabicParenR"/>
            </a:pPr>
            <a:r>
              <a:rPr lang="en-US" sz="1500">
                <a:solidFill>
                  <a:schemeClr val="tx2"/>
                </a:solidFill>
                <a:latin typeface="Arial" panose="020b0604020202020204" pitchFamily="34" charset="0"/>
                <a:cs typeface="Arial" panose="020b0604020202020204" pitchFamily="34" charset="0"/>
              </a:rPr>
              <a:t>Day Habilitation Programs</a:t>
            </a:r>
          </a:p>
          <a:p>
            <a:pPr marL="228600" indent="-228600">
              <a:buFont typeface="+mj-lt"/>
              <a:buAutoNum type="arabicParenR"/>
            </a:pPr>
            <a:r>
              <a:rPr lang="en-US" sz="1500">
                <a:solidFill>
                  <a:schemeClr val="tx2"/>
                </a:solidFill>
                <a:latin typeface="Arial" panose="020b0604020202020204" pitchFamily="34" charset="0"/>
                <a:cs typeface="Arial" panose="020b0604020202020204" pitchFamily="34" charset="0"/>
              </a:rPr>
              <a:t>Nursing Facility Transition (NFT)/Diversion to Assisted Living Facilities, such as Residential Care Facilities for the Elderly (RCFE) &amp; Adult Residential Facilities (ARF)</a:t>
            </a:r>
          </a:p>
          <a:p>
            <a:pPr marL="228600" indent="-228600">
              <a:buFont typeface="+mj-lt"/>
              <a:buAutoNum type="arabicParenR"/>
            </a:pPr>
            <a:r>
              <a:rPr lang="en-US" sz="1500">
                <a:solidFill>
                  <a:schemeClr val="tx2"/>
                </a:solidFill>
                <a:latin typeface="Arial" panose="020b0604020202020204" pitchFamily="34" charset="0"/>
                <a:cs typeface="Arial" panose="020b0604020202020204" pitchFamily="34" charset="0"/>
              </a:rPr>
              <a:t>Community Transition Services/NFT to a Home</a:t>
            </a:r>
          </a:p>
          <a:p>
            <a:pPr marL="228600" indent="-228600">
              <a:buFont typeface="+mj-lt"/>
              <a:buAutoNum type="arabicParenR"/>
            </a:pPr>
            <a:r>
              <a:rPr lang="en-US" sz="1500">
                <a:solidFill>
                  <a:schemeClr val="tx2"/>
                </a:solidFill>
                <a:latin typeface="Arial" panose="020b0604020202020204" pitchFamily="34" charset="0"/>
                <a:cs typeface="Arial" panose="020b0604020202020204" pitchFamily="34" charset="0"/>
              </a:rPr>
              <a:t>Personal Care &amp; Homemaker Services</a:t>
            </a:r>
          </a:p>
          <a:p>
            <a:pPr marL="228600" indent="-228600">
              <a:buFont typeface="+mj-lt"/>
              <a:buAutoNum type="arabicParenR"/>
            </a:pPr>
            <a:r>
              <a:rPr lang="en-US" sz="1500">
                <a:solidFill>
                  <a:schemeClr val="tx2"/>
                </a:solidFill>
                <a:latin typeface="Arial" panose="020b0604020202020204" pitchFamily="34" charset="0"/>
                <a:cs typeface="Arial" panose="020b0604020202020204" pitchFamily="34" charset="0"/>
              </a:rPr>
              <a:t>Environmental Accessibility Adaptations (Home Modifications)</a:t>
            </a:r>
          </a:p>
          <a:p>
            <a:pPr marL="228600" indent="-228600">
              <a:buFont typeface="+mj-lt"/>
              <a:buAutoNum type="arabicParenR"/>
            </a:pPr>
            <a:r>
              <a:rPr lang="en-US" sz="1500">
                <a:solidFill>
                  <a:schemeClr val="tx2"/>
                </a:solidFill>
                <a:latin typeface="Arial" panose="020b0604020202020204" pitchFamily="34" charset="0"/>
                <a:cs typeface="Arial" panose="020b0604020202020204" pitchFamily="34" charset="0"/>
              </a:rPr>
              <a:t>Medically-Supported Food/Meals/Medically Tailored Meals</a:t>
            </a:r>
          </a:p>
          <a:p>
            <a:pPr marL="228600" indent="-228600">
              <a:buFont typeface="+mj-lt"/>
              <a:buAutoNum type="arabicParenR"/>
            </a:pPr>
            <a:r>
              <a:rPr lang="en-US" sz="1500">
                <a:solidFill>
                  <a:schemeClr val="tx2"/>
                </a:solidFill>
                <a:latin typeface="Arial" panose="020b0604020202020204" pitchFamily="34" charset="0"/>
                <a:cs typeface="Arial" panose="020b0604020202020204" pitchFamily="34" charset="0"/>
              </a:rPr>
              <a:t>Sobering Centers</a:t>
            </a:r>
          </a:p>
          <a:p>
            <a:pPr marL="228600" indent="-228600">
              <a:buFont typeface="+mj-lt"/>
              <a:buAutoNum type="arabicParenR"/>
            </a:pPr>
            <a:r>
              <a:rPr lang="en-US" sz="1500">
                <a:solidFill>
                  <a:schemeClr val="tx2"/>
                </a:solidFill>
                <a:latin typeface="Arial" panose="020b0604020202020204" pitchFamily="34" charset="0"/>
                <a:cs typeface="Arial" panose="020b0604020202020204" pitchFamily="34" charset="0"/>
              </a:rPr>
              <a:t>Asthma Remediation</a:t>
            </a:r>
          </a:p>
          <a:p>
            <a:pPr marL="228600" indent="-228600">
              <a:buFont typeface="+mj-lt"/>
              <a:buAutoNum type="arabicParenR"/>
            </a:pPr>
            <a:endParaRPr lang="en-US" sz="1500" b="1">
              <a:solidFill>
                <a:schemeClr val="tx2"/>
              </a:solidFill>
              <a:latin typeface="Arial" panose="020b0604020202020204" pitchFamily="34" charset="0"/>
              <a:cs typeface="Arial" panose="020b0604020202020204" pitchFamily="34" charset="0"/>
            </a:endParaRPr>
          </a:p>
          <a:p>
            <a:pPr marL="228600" indent="-228600">
              <a:buFont typeface="+mj-lt"/>
              <a:buAutoNum type="arabicParenR"/>
            </a:pPr>
            <a:endParaRPr lang="en-US" sz="1500" b="1">
              <a:solidFill>
                <a:schemeClr val="tx2"/>
              </a:solidFill>
              <a:latin typeface="Arial" panose="020b0604020202020204" pitchFamily="34" charset="0"/>
              <a:cs typeface="Arial" panose="020b0604020202020204" pitchFamily="34" charset="0"/>
            </a:endParaRPr>
          </a:p>
          <a:p>
            <a:pPr marL="228600" indent="-228600">
              <a:buFont typeface="+mj-lt"/>
              <a:buAutoNum type="arabicParenR"/>
            </a:pPr>
            <a:endParaRPr lang="en-US" sz="15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4002417"/>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258910" y="104787"/>
            <a:ext cx="8229600" cy="944562"/>
          </a:xfrm>
        </p:spPr>
        <p:txBody>
          <a:bodyPr/>
          <a:lstStyle/>
          <a:p>
            <a:r>
              <a:rPr lang="en-US" sz="2800"/>
              <a:t>Community Support Descriptions</a:t>
            </a:r>
          </a:p>
        </p:txBody>
      </p:sp>
      <p:sp>
        <p:nvSpPr>
          <p:cNvPr id="14" name="Rectangle 13"/>
          <p:cNvSpPr/>
          <p:nvPr/>
        </p:nvSpPr>
        <p:spPr>
          <a:xfrm>
            <a:off x="258910" y="5610601"/>
            <a:ext cx="11431313"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lvl="0" indent="-285750">
              <a:buFont typeface="Arial" panose="020b0604020202020204" pitchFamily="34" charset="0"/>
              <a:buChar char="•"/>
            </a:pPr>
            <a:r>
              <a:rPr lang="en-US" sz="1400" i="1">
                <a:solidFill>
                  <a:schemeClr val="bg1"/>
                </a:solidFill>
                <a:cs typeface="Calibri" panose="020f0502020204030204" pitchFamily="34" charset="0"/>
              </a:rPr>
              <a:t>Nonmedical services that can be provided as alternatives to standard Medicaid benefits in the managed care delivery system. </a:t>
            </a:r>
          </a:p>
          <a:p>
            <a:pPr marL="285750" lvl="0" indent="-285750">
              <a:buFont typeface="Arial" panose="020b0604020202020204" pitchFamily="34" charset="0"/>
              <a:buChar char="•"/>
            </a:pPr>
            <a:r>
              <a:rPr lang="en-US" sz="1400" i="1">
                <a:solidFill>
                  <a:schemeClr val="bg1"/>
                </a:solidFill>
                <a:cs typeface="Calibri" panose="020f0502020204030204" pitchFamily="34" charset="0"/>
              </a:rPr>
              <a:t>ILOS are intended to be provided “in-lieu of” standard Medicaid benefit.</a:t>
            </a:r>
          </a:p>
        </p:txBody>
      </p:sp>
      <p:graphicFrame>
        <p:nvGraphicFramePr>
          <p:cNvPr id="5" name="Content Placeholder 4"/>
          <p:cNvGraphicFramePr>
            <a:graphicFrameLocks noGrp="1"/>
          </p:cNvGraphicFramePr>
          <p:nvPr>
            <p:ph sz="half" idx="1"/>
          </p:nvPr>
        </p:nvGraphicFramePr>
        <p:xfrm>
          <a:off x="258910" y="1008387"/>
          <a:ext cx="11374422" cy="1742440"/>
        </p:xfrm>
        <a:graphic>
          <a:graphicData uri="http://schemas.openxmlformats.org/drawingml/2006/table">
            <a:tbl>
              <a:tblPr firstRow="1" bandRow="1">
                <a:tableStyleId>{93296810-A885-4BE3-A3E7-6D5BEEA58F35}</a:tableStyleId>
              </a:tblPr>
              <a:tblGrid>
                <a:gridCol w="3150413">
                  <a:extLst>
                    <a:ext uri="{9D8B030D-6E8A-4147-A177-3AD203B41FA5}">
                      <a16:colId xmlns:a16="http://schemas.microsoft.com/office/drawing/2014/main" val="44962527"/>
                    </a:ext>
                  </a:extLst>
                </a:gridCol>
                <a:gridCol w="8224009">
                  <a:extLst>
                    <a:ext uri="{9D8B030D-6E8A-4147-A177-3AD203B41FA5}">
                      <a16:colId xmlns:a16="http://schemas.microsoft.com/office/drawing/2014/main" val="3610851700"/>
                    </a:ext>
                  </a:extLst>
                </a:gridCol>
              </a:tblGrid>
              <a:tr h="370840">
                <a:tc>
                  <a:txBody>
                    <a:bodyPr vert="horz" wrap="square"/>
                    <a:lstStyle/>
                    <a:p>
                      <a:r>
                        <a:rPr lang="en-US" sz="1400"/>
                        <a:t>Community Supports </a:t>
                      </a:r>
                    </a:p>
                  </a:txBody>
                  <a:tcPr/>
                </a:tc>
                <a:tc>
                  <a:txBody>
                    <a:bodyPr vert="horz" wrap="square"/>
                    <a:lstStyle/>
                    <a:p>
                      <a:r>
                        <a:rPr lang="en-US" sz="1400"/>
                        <a:t>Description</a:t>
                      </a:r>
                    </a:p>
                  </a:txBody>
                  <a:tcPr/>
                </a:tc>
                <a:extLst>
                  <a:ext uri="{0D108BD9-81ED-4DB2-BD59-A6C34878D82A}">
                    <a16:rowId xmlns:a16="http://schemas.microsoft.com/office/drawing/2014/main" val="2199825316"/>
                  </a:ext>
                </a:extLst>
              </a:tr>
              <a:tr h="370840">
                <a:tc>
                  <a:txBody>
                    <a:bodyPr vert="horz" wrap="square"/>
                    <a:lstStyle/>
                    <a:p>
                      <a:r>
                        <a:rPr lang="en-US" sz="1400">
                          <a:solidFill>
                            <a:schemeClr val="accent6">
                              <a:lumMod val="50000"/>
                            </a:schemeClr>
                          </a:solidFill>
                        </a:rPr>
                        <a:t>Housing Deposits</a:t>
                      </a:r>
                    </a:p>
                  </a:txBody>
                  <a:tcPr/>
                </a:tc>
                <a:tc>
                  <a:txBody>
                    <a:bodyPr vert="horz" wrap="square"/>
                    <a:lstStyle/>
                    <a:p>
                      <a:r>
                        <a:rPr lang="en-US" sz="1200" b="1" kern="1200">
                          <a:solidFill>
                            <a:schemeClr val="accent6">
                              <a:lumMod val="50000"/>
                            </a:schemeClr>
                          </a:solidFill>
                          <a:effectLst/>
                        </a:rPr>
                        <a:t>Funding for one‑time services necessary to establish a household</a:t>
                      </a:r>
                      <a:r>
                        <a:rPr lang="en-US" sz="1200" kern="1200">
                          <a:solidFill>
                            <a:schemeClr val="accent6">
                              <a:lumMod val="50000"/>
                            </a:schemeClr>
                          </a:solidFill>
                          <a:effectLst/>
                        </a:rPr>
                        <a:t>, including security deposits to obtain a lease, first month’s coverage of utilities, or first and last month’s rent required prior to occupancy.</a:t>
                      </a:r>
                      <a:endParaRPr lang="en-US" sz="1200">
                        <a:solidFill>
                          <a:schemeClr val="accent6">
                            <a:lumMod val="50000"/>
                          </a:schemeClr>
                        </a:solidFill>
                      </a:endParaRPr>
                    </a:p>
                  </a:txBody>
                  <a:tcPr/>
                </a:tc>
                <a:extLst>
                  <a:ext uri="{0D108BD9-81ED-4DB2-BD59-A6C34878D82A}">
                    <a16:rowId xmlns:a16="http://schemas.microsoft.com/office/drawing/2014/main" val="459970536"/>
                  </a:ext>
                </a:extLst>
              </a:tr>
              <a:tr h="370840">
                <a:tc>
                  <a:txBody>
                    <a:bodyPr vert="horz" wrap="square"/>
                    <a:lstStyle/>
                    <a:p>
                      <a:r>
                        <a:rPr lang="en-US" sz="1400" kern="1200">
                          <a:solidFill>
                            <a:schemeClr val="accent6">
                              <a:lumMod val="50000"/>
                            </a:schemeClr>
                          </a:solidFill>
                          <a:effectLst/>
                        </a:rPr>
                        <a:t>Housing transition navigation services</a:t>
                      </a:r>
                      <a:endParaRPr lang="en-US" sz="1400">
                        <a:solidFill>
                          <a:schemeClr val="accent6">
                            <a:lumMod val="50000"/>
                          </a:schemeClr>
                        </a:solidFill>
                      </a:endParaRPr>
                    </a:p>
                  </a:txBody>
                  <a:tcPr/>
                </a:tc>
                <a:tc>
                  <a:txBody>
                    <a:bodyPr vert="horz" wrap="square"/>
                    <a:lstStyle/>
                    <a:p>
                      <a:r>
                        <a:rPr lang="en-US" sz="1200" b="1" kern="1200">
                          <a:solidFill>
                            <a:schemeClr val="accent6">
                              <a:lumMod val="50000"/>
                            </a:schemeClr>
                          </a:solidFill>
                          <a:effectLst/>
                        </a:rPr>
                        <a:t>Assistance with obtaining housing</a:t>
                      </a:r>
                      <a:r>
                        <a:rPr lang="en-US" sz="1200" kern="1200">
                          <a:solidFill>
                            <a:schemeClr val="accent6">
                              <a:lumMod val="50000"/>
                            </a:schemeClr>
                          </a:solidFill>
                          <a:effectLst/>
                        </a:rPr>
                        <a:t>. This may include assistance with searching for housing or completing housing applications, as well as developing an individual housing support plan.</a:t>
                      </a:r>
                      <a:endParaRPr lang="en-US" sz="1200">
                        <a:solidFill>
                          <a:schemeClr val="accent6">
                            <a:lumMod val="50000"/>
                          </a:schemeClr>
                        </a:solidFill>
                      </a:endParaRPr>
                    </a:p>
                  </a:txBody>
                  <a:tcPr/>
                </a:tc>
                <a:extLst>
                  <a:ext uri="{0D108BD9-81ED-4DB2-BD59-A6C34878D82A}">
                    <a16:rowId xmlns:a16="http://schemas.microsoft.com/office/drawing/2014/main" val="1986113549"/>
                  </a:ext>
                </a:extLst>
              </a:tr>
              <a:tr h="370840">
                <a:tc>
                  <a:txBody>
                    <a:bodyPr vert="horz" wrap="square"/>
                    <a:lstStyle/>
                    <a:p>
                      <a:r>
                        <a:rPr lang="en-US" sz="1400" kern="1200">
                          <a:solidFill>
                            <a:schemeClr val="accent6">
                              <a:lumMod val="50000"/>
                            </a:schemeClr>
                          </a:solidFill>
                          <a:effectLst/>
                        </a:rPr>
                        <a:t>Housing tenancy and sustaining services</a:t>
                      </a:r>
                      <a:endParaRPr lang="en-US" sz="1400">
                        <a:solidFill>
                          <a:schemeClr val="accent6">
                            <a:lumMod val="50000"/>
                          </a:schemeClr>
                        </a:solidFill>
                      </a:endParaRPr>
                    </a:p>
                  </a:txBody>
                  <a:tcPr/>
                </a:tc>
                <a:tc>
                  <a:txBody>
                    <a:bodyPr vert="horz" wrap="square"/>
                    <a:lstStyle/>
                    <a:p>
                      <a:r>
                        <a:rPr lang="en-US" sz="1200" kern="1200">
                          <a:solidFill>
                            <a:schemeClr val="accent6">
                              <a:lumMod val="50000"/>
                            </a:schemeClr>
                          </a:solidFill>
                          <a:effectLst/>
                        </a:rPr>
                        <a:t>Assistance with </a:t>
                      </a:r>
                      <a:r>
                        <a:rPr lang="en-US" sz="1200" b="1" kern="1200">
                          <a:solidFill>
                            <a:schemeClr val="accent6">
                              <a:lumMod val="50000"/>
                            </a:schemeClr>
                          </a:solidFill>
                          <a:effectLst/>
                        </a:rPr>
                        <a:t>maintaining stable tenancy once housing is secured</a:t>
                      </a:r>
                      <a:r>
                        <a:rPr lang="en-US" sz="1200" kern="1200">
                          <a:solidFill>
                            <a:schemeClr val="accent6">
                              <a:lumMod val="50000"/>
                            </a:schemeClr>
                          </a:solidFill>
                          <a:effectLst/>
                        </a:rPr>
                        <a:t>. This may include interventions for behaviors that may jeopardize housing, such as late rental payment and services, to develop financial literacy.</a:t>
                      </a:r>
                      <a:endParaRPr lang="en-US" sz="1200">
                        <a:solidFill>
                          <a:schemeClr val="accent6">
                            <a:lumMod val="50000"/>
                          </a:schemeClr>
                        </a:solidFill>
                      </a:endParaRPr>
                    </a:p>
                  </a:txBody>
                  <a:tcPr/>
                </a:tc>
                <a:extLst>
                  <a:ext uri="{0D108BD9-81ED-4DB2-BD59-A6C34878D82A}">
                    <a16:rowId xmlns:a16="http://schemas.microsoft.com/office/drawing/2014/main" val="267414315"/>
                  </a:ext>
                </a:extLst>
              </a:tr>
            </a:tbl>
          </a:graphicData>
        </a:graphic>
      </p:graphicFrame>
      <p:sp>
        <p:nvSpPr>
          <p:cNvPr id="6" name="Rectangle 5"/>
          <p:cNvSpPr/>
          <p:nvPr/>
        </p:nvSpPr>
        <p:spPr>
          <a:xfrm>
            <a:off x="258910" y="639055"/>
            <a:ext cx="4469557" cy="369332"/>
          </a:xfrm>
          <a:prstGeom prst="rect">
            <a:avLst/>
          </a:prstGeom>
        </p:spPr>
        <p:txBody>
          <a:bodyPr wrap="none">
            <a:spAutoFit/>
          </a:bodyPr>
          <a:lstStyle/>
          <a:p>
            <a:r>
              <a:rPr lang="en-US">
                <a:solidFill>
                  <a:schemeClr val="accent2"/>
                </a:solidFill>
              </a:rPr>
              <a:t>Services to Address Homelessness &amp; Housing:</a:t>
            </a:r>
          </a:p>
        </p:txBody>
      </p:sp>
      <p:graphicFrame>
        <p:nvGraphicFramePr>
          <p:cNvPr id="10" name="Content Placeholder 4"/>
          <p:cNvGraphicFramePr>
            <a:graphicFrameLocks noGrp="1"/>
          </p:cNvGraphicFramePr>
          <p:nvPr>
            <p:ph sz="half" idx="1"/>
          </p:nvPr>
        </p:nvGraphicFramePr>
        <p:xfrm>
          <a:off x="258910" y="3306366"/>
          <a:ext cx="11374422" cy="2113280"/>
        </p:xfrm>
        <a:graphic>
          <a:graphicData uri="http://schemas.openxmlformats.org/drawingml/2006/table">
            <a:tbl>
              <a:tblPr firstRow="1" bandRow="1">
                <a:tableStyleId>{93296810-A885-4BE3-A3E7-6D5BEEA58F35}</a:tableStyleId>
              </a:tblPr>
              <a:tblGrid>
                <a:gridCol w="3150413">
                  <a:extLst>
                    <a:ext uri="{9D8B030D-6E8A-4147-A177-3AD203B41FA5}">
                      <a16:colId xmlns:a16="http://schemas.microsoft.com/office/drawing/2014/main" val="44962527"/>
                    </a:ext>
                  </a:extLst>
                </a:gridCol>
                <a:gridCol w="8224009">
                  <a:extLst>
                    <a:ext uri="{9D8B030D-6E8A-4147-A177-3AD203B41FA5}">
                      <a16:colId xmlns:a16="http://schemas.microsoft.com/office/drawing/2014/main" val="3610851700"/>
                    </a:ext>
                  </a:extLst>
                </a:gridCol>
              </a:tblGrid>
              <a:tr h="370840">
                <a:tc>
                  <a:txBody>
                    <a:bodyPr vert="horz" wrap="square"/>
                    <a:lstStyle/>
                    <a:p>
                      <a:r>
                        <a:rPr lang="en-US" sz="1400"/>
                        <a:t>Community Supports </a:t>
                      </a:r>
                    </a:p>
                  </a:txBody>
                  <a:tcPr/>
                </a:tc>
                <a:tc>
                  <a:txBody>
                    <a:bodyPr vert="horz" wrap="square"/>
                    <a:lstStyle/>
                    <a:p>
                      <a:r>
                        <a:rPr lang="en-US" sz="1400"/>
                        <a:t>Description</a:t>
                      </a:r>
                    </a:p>
                  </a:txBody>
                  <a:tcPr/>
                </a:tc>
                <a:extLst>
                  <a:ext uri="{0D108BD9-81ED-4DB2-BD59-A6C34878D82A}">
                    <a16:rowId xmlns:a16="http://schemas.microsoft.com/office/drawing/2014/main" val="2199825316"/>
                  </a:ext>
                </a:extLst>
              </a:tr>
              <a:tr h="370840">
                <a:tc>
                  <a:txBody>
                    <a:bodyPr vert="horz" wrap="square"/>
                    <a:lstStyle/>
                    <a:p>
                      <a:r>
                        <a:rPr lang="en-US" sz="1400" kern="1200">
                          <a:solidFill>
                            <a:schemeClr val="accent6">
                              <a:lumMod val="50000"/>
                            </a:schemeClr>
                          </a:solidFill>
                          <a:effectLst/>
                          <a:latin typeface="+mn-lt"/>
                          <a:ea typeface="+mn-ea"/>
                          <a:cs typeface="+mn-cs"/>
                        </a:rPr>
                        <a:t>Recuperative care (medical respite)</a:t>
                      </a:r>
                    </a:p>
                  </a:txBody>
                  <a:tcPr/>
                </a:tc>
                <a:tc>
                  <a:txBody>
                    <a:bodyPr vert="horz" wrap="square"/>
                    <a:lstStyle/>
                    <a:p>
                      <a:r>
                        <a:rPr lang="en-US" sz="1200" b="1" kern="1200">
                          <a:solidFill>
                            <a:schemeClr val="accent6">
                              <a:lumMod val="50000"/>
                            </a:schemeClr>
                          </a:solidFill>
                          <a:latin typeface="+mn-lt"/>
                          <a:ea typeface="+mn-ea"/>
                          <a:cs typeface="+mn-cs"/>
                        </a:rPr>
                        <a:t>Short‑term residential care for beneficiaries who no longer require hospitalization, but still need to recover </a:t>
                      </a:r>
                      <a:r>
                        <a:rPr lang="en-US" sz="1200" kern="1200">
                          <a:solidFill>
                            <a:schemeClr val="accent6">
                              <a:lumMod val="50000"/>
                            </a:schemeClr>
                          </a:solidFill>
                          <a:latin typeface="+mn-lt"/>
                          <a:ea typeface="+mn-ea"/>
                          <a:cs typeface="+mn-cs"/>
                        </a:rPr>
                        <a:t>from injury or illness.</a:t>
                      </a:r>
                    </a:p>
                  </a:txBody>
                  <a:tcPr/>
                </a:tc>
                <a:extLst>
                  <a:ext uri="{0D108BD9-81ED-4DB2-BD59-A6C34878D82A}">
                    <a16:rowId xmlns:a16="http://schemas.microsoft.com/office/drawing/2014/main" val="459970536"/>
                  </a:ext>
                </a:extLst>
              </a:tr>
              <a:tr h="370840">
                <a:tc>
                  <a:txBody>
                    <a:bodyPr vert="horz" wrap="square"/>
                    <a:lstStyle/>
                    <a:p>
                      <a:r>
                        <a:rPr lang="en-US" sz="1400" kern="1200">
                          <a:solidFill>
                            <a:schemeClr val="accent6">
                              <a:lumMod val="50000"/>
                            </a:schemeClr>
                          </a:solidFill>
                          <a:effectLst/>
                        </a:rPr>
                        <a:t>Respite</a:t>
                      </a:r>
                      <a:endParaRPr lang="en-US" sz="1400">
                        <a:solidFill>
                          <a:schemeClr val="accent6">
                            <a:lumMod val="50000"/>
                          </a:schemeClr>
                        </a:solidFill>
                      </a:endParaRPr>
                    </a:p>
                  </a:txBody>
                  <a:tcPr/>
                </a:tc>
                <a:tc>
                  <a:txBody>
                    <a:bodyPr vert="horz" wrap="square"/>
                    <a:lstStyle/>
                    <a:p>
                      <a:r>
                        <a:rPr lang="en-US" sz="1200" b="1" kern="1200">
                          <a:solidFill>
                            <a:schemeClr val="accent6">
                              <a:lumMod val="50000"/>
                            </a:schemeClr>
                          </a:solidFill>
                          <a:latin typeface="+mn-lt"/>
                          <a:ea typeface="+mn-ea"/>
                          <a:cs typeface="+mn-cs"/>
                        </a:rPr>
                        <a:t>Short‑term relief provided to caregivers</a:t>
                      </a:r>
                      <a:r>
                        <a:rPr lang="en-US" sz="1200" kern="1200">
                          <a:solidFill>
                            <a:schemeClr val="accent6">
                              <a:lumMod val="50000"/>
                            </a:schemeClr>
                          </a:solidFill>
                          <a:latin typeface="+mn-lt"/>
                          <a:ea typeface="+mn-ea"/>
                          <a:cs typeface="+mn-cs"/>
                        </a:rPr>
                        <a:t> of beneficiaries who require intermittent temporary supervision.</a:t>
                      </a:r>
                    </a:p>
                  </a:txBody>
                  <a:tcPr/>
                </a:tc>
                <a:extLst>
                  <a:ext uri="{0D108BD9-81ED-4DB2-BD59-A6C34878D82A}">
                    <a16:rowId xmlns:a16="http://schemas.microsoft.com/office/drawing/2014/main" val="1986113549"/>
                  </a:ext>
                </a:extLst>
              </a:tr>
              <a:tr h="370840">
                <a:tc>
                  <a:txBody>
                    <a:bodyPr vert="horz" wrap="square"/>
                    <a:lstStyle/>
                    <a:p>
                      <a:r>
                        <a:rPr lang="en-US" sz="1400" kern="1200">
                          <a:solidFill>
                            <a:schemeClr val="accent6">
                              <a:lumMod val="50000"/>
                            </a:schemeClr>
                          </a:solidFill>
                          <a:effectLst/>
                        </a:rPr>
                        <a:t>Short term post</a:t>
                      </a:r>
                      <a:r>
                        <a:rPr lang="en-US" sz="1400" kern="1200" baseline="0">
                          <a:solidFill>
                            <a:schemeClr val="accent6">
                              <a:lumMod val="50000"/>
                            </a:schemeClr>
                          </a:solidFill>
                          <a:effectLst/>
                        </a:rPr>
                        <a:t> hospitalization housing</a:t>
                      </a:r>
                      <a:endParaRPr lang="en-US" sz="1400">
                        <a:solidFill>
                          <a:schemeClr val="accent6">
                            <a:lumMod val="50000"/>
                          </a:schemeClr>
                        </a:solidFill>
                      </a:endParaRPr>
                    </a:p>
                  </a:txBody>
                  <a:tcPr/>
                </a:tc>
                <a:tc>
                  <a:txBody>
                    <a:bodyPr vert="horz" wrap="square"/>
                    <a:lstStyle/>
                    <a:p>
                      <a:r>
                        <a:rPr lang="en-US" sz="1200" b="1">
                          <a:solidFill>
                            <a:schemeClr val="accent6">
                              <a:lumMod val="50000"/>
                            </a:schemeClr>
                          </a:solidFill>
                        </a:rPr>
                        <a:t>Setting in which beneficiaries can continue receiving care </a:t>
                      </a:r>
                      <a:r>
                        <a:rPr lang="en-US" sz="1200">
                          <a:solidFill>
                            <a:schemeClr val="accent6">
                              <a:lumMod val="50000"/>
                            </a:schemeClr>
                          </a:solidFill>
                        </a:rPr>
                        <a:t>for medical psychiatric, or substance use disorder needs immediately</a:t>
                      </a:r>
                      <a:r>
                        <a:rPr lang="en-US" sz="1200" baseline="0">
                          <a:solidFill>
                            <a:schemeClr val="accent6">
                              <a:lumMod val="50000"/>
                            </a:schemeClr>
                          </a:solidFill>
                        </a:rPr>
                        <a:t> </a:t>
                      </a:r>
                      <a:r>
                        <a:rPr lang="en-US" sz="1200" b="1" baseline="0">
                          <a:solidFill>
                            <a:schemeClr val="accent6">
                              <a:lumMod val="50000"/>
                            </a:schemeClr>
                          </a:solidFill>
                        </a:rPr>
                        <a:t>after exiting a hospital</a:t>
                      </a:r>
                      <a:r>
                        <a:rPr lang="en-US" sz="1200" baseline="0">
                          <a:solidFill>
                            <a:schemeClr val="accent6">
                              <a:lumMod val="50000"/>
                            </a:schemeClr>
                          </a:solidFill>
                        </a:rPr>
                        <a:t>.</a:t>
                      </a:r>
                      <a:endParaRPr lang="en-US" sz="1200">
                        <a:solidFill>
                          <a:schemeClr val="accent6">
                            <a:lumMod val="50000"/>
                          </a:schemeClr>
                        </a:solidFill>
                      </a:endParaRPr>
                    </a:p>
                  </a:txBody>
                  <a:tcPr/>
                </a:tc>
                <a:extLst>
                  <a:ext uri="{0D108BD9-81ED-4DB2-BD59-A6C34878D82A}">
                    <a16:rowId xmlns:a16="http://schemas.microsoft.com/office/drawing/2014/main" val="267414315"/>
                  </a:ext>
                </a:extLst>
              </a:tr>
              <a:tr h="370840">
                <a:tc>
                  <a:txBody>
                    <a:bodyPr vert="horz" wrap="square"/>
                    <a:lstStyle/>
                    <a:p>
                      <a:r>
                        <a:rPr lang="en-US" sz="1400">
                          <a:solidFill>
                            <a:schemeClr val="accent6">
                              <a:lumMod val="50000"/>
                            </a:schemeClr>
                          </a:solidFill>
                        </a:rPr>
                        <a:t>Sobering</a:t>
                      </a:r>
                      <a:r>
                        <a:rPr lang="en-US" sz="1400" baseline="0">
                          <a:solidFill>
                            <a:schemeClr val="accent6">
                              <a:lumMod val="50000"/>
                            </a:schemeClr>
                          </a:solidFill>
                        </a:rPr>
                        <a:t> Centers</a:t>
                      </a:r>
                      <a:endParaRPr lang="en-US" sz="1400">
                        <a:solidFill>
                          <a:schemeClr val="accent6">
                            <a:lumMod val="50000"/>
                          </a:schemeClr>
                        </a:solidFill>
                      </a:endParaRPr>
                    </a:p>
                  </a:txBody>
                  <a:tcPr/>
                </a:tc>
                <a:tc>
                  <a:txBody>
                    <a:bodyPr vert="horz" wrap="square"/>
                    <a:lstStyle/>
                    <a:p>
                      <a:r>
                        <a:rPr lang="en-US" sz="1200" b="1" kern="1200">
                          <a:solidFill>
                            <a:schemeClr val="accent6">
                              <a:lumMod val="50000"/>
                            </a:schemeClr>
                          </a:solidFill>
                          <a:latin typeface="+mn-lt"/>
                          <a:ea typeface="+mn-ea"/>
                          <a:cs typeface="+mn-cs"/>
                        </a:rPr>
                        <a:t>Alternative destinations for beneficiaries who are found to be intoxicated</a:t>
                      </a:r>
                      <a:r>
                        <a:rPr lang="en-US" sz="1200" kern="1200">
                          <a:solidFill>
                            <a:schemeClr val="accent6">
                              <a:lumMod val="50000"/>
                            </a:schemeClr>
                          </a:solidFill>
                          <a:latin typeface="+mn-lt"/>
                          <a:ea typeface="+mn-ea"/>
                          <a:cs typeface="+mn-cs"/>
                        </a:rPr>
                        <a:t> and would otherwise be transported to an emergency department or jail.</a:t>
                      </a:r>
                    </a:p>
                  </a:txBody>
                  <a:tcPr/>
                </a:tc>
                <a:extLst>
                  <a:ext uri="{0D108BD9-81ED-4DB2-BD59-A6C34878D82A}">
                    <a16:rowId xmlns:a16="http://schemas.microsoft.com/office/drawing/2014/main" val="495943265"/>
                  </a:ext>
                </a:extLst>
              </a:tr>
            </a:tbl>
          </a:graphicData>
        </a:graphic>
      </p:graphicFrame>
      <p:sp>
        <p:nvSpPr>
          <p:cNvPr id="11" name="Rectangle 10"/>
          <p:cNvSpPr/>
          <p:nvPr/>
        </p:nvSpPr>
        <p:spPr>
          <a:xfrm>
            <a:off x="258910" y="2937034"/>
            <a:ext cx="2287999" cy="369332"/>
          </a:xfrm>
          <a:prstGeom prst="rect">
            <a:avLst/>
          </a:prstGeom>
        </p:spPr>
        <p:txBody>
          <a:bodyPr wrap="none">
            <a:spAutoFit/>
          </a:bodyPr>
          <a:lstStyle/>
          <a:p>
            <a:r>
              <a:rPr lang="en-US">
                <a:solidFill>
                  <a:schemeClr val="accent2"/>
                </a:solidFill>
              </a:rPr>
              <a:t>Recuperative Services:</a:t>
            </a:r>
          </a:p>
        </p:txBody>
      </p:sp>
    </p:spTree>
    <p:extLst>
      <p:ext uri="{BB962C8B-B14F-4D97-AF65-F5344CB8AC3E}">
        <p14:creationId xmlns:p14="http://schemas.microsoft.com/office/powerpoint/2010/main" val="1766391919"/>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258910" y="104787"/>
            <a:ext cx="8229600" cy="944562"/>
          </a:xfrm>
        </p:spPr>
        <p:txBody>
          <a:bodyPr/>
          <a:lstStyle/>
          <a:p>
            <a:r>
              <a:rPr lang="en-US" sz="2800"/>
              <a:t>Community Support Descriptions</a:t>
            </a:r>
          </a:p>
        </p:txBody>
      </p:sp>
      <p:sp>
        <p:nvSpPr>
          <p:cNvPr id="14" name="Rectangle 13"/>
          <p:cNvSpPr/>
          <p:nvPr/>
        </p:nvSpPr>
        <p:spPr>
          <a:xfrm>
            <a:off x="361783" y="5362867"/>
            <a:ext cx="11431313"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lvl="0" indent="-285750">
              <a:buFont typeface="Arial" panose="020b0604020202020204" pitchFamily="34" charset="0"/>
              <a:buChar char="•"/>
            </a:pPr>
            <a:r>
              <a:rPr lang="en-US" sz="1400" i="1">
                <a:solidFill>
                  <a:schemeClr val="bg1"/>
                </a:solidFill>
                <a:cs typeface="Calibri" panose="020f0502020204030204" pitchFamily="34" charset="0"/>
              </a:rPr>
              <a:t>Nonmedical services that can be provided as alternatives to standard Medicaid benefits in the managed care delivery system. </a:t>
            </a:r>
          </a:p>
          <a:p>
            <a:pPr marL="285750" lvl="0" indent="-285750">
              <a:buFont typeface="Arial" panose="020b0604020202020204" pitchFamily="34" charset="0"/>
              <a:buChar char="•"/>
            </a:pPr>
            <a:r>
              <a:rPr lang="en-US" sz="1400" i="1">
                <a:solidFill>
                  <a:schemeClr val="bg1"/>
                </a:solidFill>
                <a:cs typeface="Calibri" panose="020f0502020204030204" pitchFamily="34" charset="0"/>
              </a:rPr>
              <a:t>ILOS are intended to be provided in-lieu of standard Medicaid benefit.</a:t>
            </a:r>
          </a:p>
        </p:txBody>
      </p:sp>
      <p:graphicFrame>
        <p:nvGraphicFramePr>
          <p:cNvPr id="5" name="Content Placeholder 4"/>
          <p:cNvGraphicFramePr>
            <a:graphicFrameLocks noGrp="1"/>
          </p:cNvGraphicFramePr>
          <p:nvPr>
            <p:ph sz="half" idx="1"/>
          </p:nvPr>
        </p:nvGraphicFramePr>
        <p:xfrm>
          <a:off x="361783" y="1607173"/>
          <a:ext cx="11374422" cy="3459480"/>
        </p:xfrm>
        <a:graphic>
          <a:graphicData uri="http://schemas.openxmlformats.org/drawingml/2006/table">
            <a:tbl>
              <a:tblPr firstRow="1" bandRow="1">
                <a:tableStyleId>{93296810-A885-4BE3-A3E7-6D5BEEA58F35}</a:tableStyleId>
              </a:tblPr>
              <a:tblGrid>
                <a:gridCol w="3150413">
                  <a:extLst>
                    <a:ext uri="{9D8B030D-6E8A-4147-A177-3AD203B41FA5}">
                      <a16:colId xmlns:a16="http://schemas.microsoft.com/office/drawing/2014/main" val="44962527"/>
                    </a:ext>
                  </a:extLst>
                </a:gridCol>
                <a:gridCol w="8224009">
                  <a:extLst>
                    <a:ext uri="{9D8B030D-6E8A-4147-A177-3AD203B41FA5}">
                      <a16:colId xmlns:a16="http://schemas.microsoft.com/office/drawing/2014/main" val="3610851700"/>
                    </a:ext>
                  </a:extLst>
                </a:gridCol>
              </a:tblGrid>
              <a:tr h="370840">
                <a:tc>
                  <a:txBody>
                    <a:bodyPr vert="horz" wrap="square"/>
                    <a:lstStyle/>
                    <a:p>
                      <a:r>
                        <a:rPr lang="en-US" sz="1400"/>
                        <a:t>Community Supports </a:t>
                      </a:r>
                    </a:p>
                  </a:txBody>
                  <a:tcPr/>
                </a:tc>
                <a:tc>
                  <a:txBody>
                    <a:bodyPr vert="horz" wrap="square"/>
                    <a:lstStyle/>
                    <a:p>
                      <a:r>
                        <a:rPr lang="en-US" sz="1400"/>
                        <a:t>Description</a:t>
                      </a:r>
                    </a:p>
                  </a:txBody>
                  <a:tcPr/>
                </a:tc>
                <a:extLst>
                  <a:ext uri="{0D108BD9-81ED-4DB2-BD59-A6C34878D82A}">
                    <a16:rowId xmlns:a16="http://schemas.microsoft.com/office/drawing/2014/main" val="2199825316"/>
                  </a:ext>
                </a:extLst>
              </a:tr>
              <a:tr h="370840">
                <a:tc>
                  <a:txBody>
                    <a:bodyPr vert="horz" wrap="square"/>
                    <a:lstStyle/>
                    <a:p>
                      <a:r>
                        <a:rPr lang="en-US" sz="1400" kern="1200" baseline="0">
                          <a:solidFill>
                            <a:schemeClr val="accent6">
                              <a:lumMod val="50000"/>
                            </a:schemeClr>
                          </a:solidFill>
                          <a:latin typeface="+mn-lt"/>
                          <a:ea typeface="+mn-ea"/>
                          <a:cs typeface="+mn-cs"/>
                        </a:rPr>
                        <a:t>Asthma remediation</a:t>
                      </a:r>
                    </a:p>
                  </a:txBody>
                  <a:tcPr/>
                </a:tc>
                <a:tc>
                  <a:txBody>
                    <a:bodyPr vert="horz" wrap="square"/>
                    <a:lstStyle/>
                    <a:p>
                      <a:pPr marL="0" algn="l" defTabSz="914400" rtl="0" eaLnBrk="1" latinLnBrk="0" hangingPunct="1"/>
                      <a:r>
                        <a:rPr lang="en-US" sz="1200" b="1" kern="1200">
                          <a:solidFill>
                            <a:schemeClr val="accent6">
                              <a:lumMod val="50000"/>
                            </a:schemeClr>
                          </a:solidFill>
                          <a:effectLst/>
                          <a:latin typeface="+mn-lt"/>
                          <a:ea typeface="+mn-ea"/>
                          <a:cs typeface="+mn-cs"/>
                        </a:rPr>
                        <a:t>Physical modifications to a beneficiary’s home to mitigate environmental asthma triggers.</a:t>
                      </a:r>
                    </a:p>
                  </a:txBody>
                  <a:tcPr/>
                </a:tc>
                <a:extLst>
                  <a:ext uri="{0D108BD9-81ED-4DB2-BD59-A6C34878D82A}">
                    <a16:rowId xmlns:a16="http://schemas.microsoft.com/office/drawing/2014/main" val="304324769"/>
                  </a:ext>
                </a:extLst>
              </a:tr>
              <a:tr h="370840">
                <a:tc>
                  <a:txBody>
                    <a:bodyPr vert="horz" wrap="square"/>
                    <a:lstStyle/>
                    <a:p>
                      <a:r>
                        <a:rPr lang="en-US" sz="1400">
                          <a:solidFill>
                            <a:schemeClr val="accent6">
                              <a:lumMod val="50000"/>
                            </a:schemeClr>
                          </a:solidFill>
                        </a:rPr>
                        <a:t>Day habilitation</a:t>
                      </a:r>
                      <a:r>
                        <a:rPr lang="en-US" sz="1400" baseline="0">
                          <a:solidFill>
                            <a:schemeClr val="accent6">
                              <a:lumMod val="50000"/>
                            </a:schemeClr>
                          </a:solidFill>
                        </a:rPr>
                        <a:t> programs</a:t>
                      </a:r>
                      <a:endParaRPr lang="en-US" sz="1400">
                        <a:solidFill>
                          <a:schemeClr val="accent6">
                            <a:lumMod val="50000"/>
                          </a:schemeClr>
                        </a:solidFill>
                      </a:endParaRPr>
                    </a:p>
                  </a:txBody>
                  <a:tcPr/>
                </a:tc>
                <a:tc>
                  <a:txBody>
                    <a:bodyPr vert="horz" wrap="square"/>
                    <a:lstStyle/>
                    <a:p>
                      <a:pPr marL="0" algn="l" defTabSz="914400" rtl="0" eaLnBrk="1" latinLnBrk="0" hangingPunct="1"/>
                      <a:r>
                        <a:rPr lang="en-US" sz="1200" b="1" kern="1200">
                          <a:solidFill>
                            <a:schemeClr val="accent6">
                              <a:lumMod val="50000"/>
                            </a:schemeClr>
                          </a:solidFill>
                          <a:effectLst/>
                          <a:latin typeface="+mn-lt"/>
                          <a:ea typeface="+mn-ea"/>
                          <a:cs typeface="+mn-cs"/>
                        </a:rPr>
                        <a:t>Programs provided to assist beneficiaries with developing skills necessary to reside in home‑like settings</a:t>
                      </a:r>
                      <a:r>
                        <a:rPr lang="en-US" sz="1200" kern="1200">
                          <a:solidFill>
                            <a:schemeClr val="accent6">
                              <a:lumMod val="50000"/>
                            </a:schemeClr>
                          </a:solidFill>
                          <a:effectLst/>
                          <a:latin typeface="+mn-lt"/>
                          <a:ea typeface="+mn-ea"/>
                          <a:cs typeface="+mn-cs"/>
                        </a:rPr>
                        <a:t>, often provided by peer mentor‑type caregivers. These programs can include training on use of public transportation or preparing meals.</a:t>
                      </a:r>
                    </a:p>
                  </a:txBody>
                  <a:tcPr/>
                </a:tc>
                <a:extLst>
                  <a:ext uri="{0D108BD9-81ED-4DB2-BD59-A6C34878D82A}">
                    <a16:rowId xmlns:a16="http://schemas.microsoft.com/office/drawing/2014/main" val="3690454405"/>
                  </a:ext>
                </a:extLst>
              </a:tr>
              <a:tr h="370840">
                <a:tc>
                  <a:txBody>
                    <a:bodyPr vert="horz" wrap="square"/>
                    <a:lstStyle/>
                    <a:p>
                      <a:r>
                        <a:rPr lang="en-US" sz="1400">
                          <a:solidFill>
                            <a:schemeClr val="accent6">
                              <a:lumMod val="50000"/>
                            </a:schemeClr>
                          </a:solidFill>
                        </a:rPr>
                        <a:t>Environmental accessibility adaptations</a:t>
                      </a:r>
                    </a:p>
                  </a:txBody>
                  <a:tcPr/>
                </a:tc>
                <a:tc>
                  <a:txBody>
                    <a:bodyPr vert="horz" wrap="square"/>
                    <a:lstStyle/>
                    <a:p>
                      <a:pPr marL="0" algn="l" defTabSz="914400" rtl="0" eaLnBrk="1" latinLnBrk="0" hangingPunct="1"/>
                      <a:r>
                        <a:rPr lang="en-US" sz="1200" b="1" kern="1200">
                          <a:solidFill>
                            <a:schemeClr val="accent6">
                              <a:lumMod val="50000"/>
                            </a:schemeClr>
                          </a:solidFill>
                          <a:effectLst/>
                          <a:latin typeface="+mn-lt"/>
                          <a:ea typeface="+mn-ea"/>
                          <a:cs typeface="+mn-cs"/>
                        </a:rPr>
                        <a:t>Physical adaptations to a home to ensure the health and safety of the beneficiary</a:t>
                      </a:r>
                      <a:r>
                        <a:rPr lang="en-US" sz="1200" kern="1200">
                          <a:solidFill>
                            <a:schemeClr val="accent6">
                              <a:lumMod val="50000"/>
                            </a:schemeClr>
                          </a:solidFill>
                          <a:effectLst/>
                          <a:latin typeface="+mn-lt"/>
                          <a:ea typeface="+mn-ea"/>
                          <a:cs typeface="+mn-cs"/>
                        </a:rPr>
                        <a:t>. These may include ramps and grab bars.</a:t>
                      </a:r>
                    </a:p>
                  </a:txBody>
                  <a:tcPr/>
                </a:tc>
                <a:extLst>
                  <a:ext uri="{0D108BD9-81ED-4DB2-BD59-A6C34878D82A}">
                    <a16:rowId xmlns:a16="http://schemas.microsoft.com/office/drawing/2014/main" val="945181585"/>
                  </a:ext>
                </a:extLst>
              </a:tr>
              <a:tr h="370840">
                <a:tc>
                  <a:txBody>
                    <a:bodyPr vert="horz" wrap="square"/>
                    <a:lstStyle/>
                    <a:p>
                      <a:r>
                        <a:rPr lang="en-US" sz="1400">
                          <a:solidFill>
                            <a:schemeClr val="accent6">
                              <a:lumMod val="50000"/>
                            </a:schemeClr>
                          </a:solidFill>
                        </a:rPr>
                        <a:t>Meals/medically tailored meals </a:t>
                      </a:r>
                    </a:p>
                  </a:txBody>
                  <a:tcPr/>
                </a:tc>
                <a:tc>
                  <a:txBody>
                    <a:bodyPr vert="horz" wrap="square"/>
                    <a:lstStyle/>
                    <a:p>
                      <a:pPr marL="0" algn="l" defTabSz="914400" rtl="0" eaLnBrk="1" latinLnBrk="0" hangingPunct="1"/>
                      <a:r>
                        <a:rPr lang="en-US" sz="1200" b="1" kern="1200">
                          <a:solidFill>
                            <a:schemeClr val="accent6">
                              <a:lumMod val="50000"/>
                            </a:schemeClr>
                          </a:solidFill>
                          <a:effectLst/>
                          <a:latin typeface="+mn-lt"/>
                          <a:ea typeface="+mn-ea"/>
                          <a:cs typeface="+mn-cs"/>
                        </a:rPr>
                        <a:t>Meals delivered to the home that are tailored to meet beneficiaries unique dietary needs</a:t>
                      </a:r>
                      <a:r>
                        <a:rPr lang="en-US" sz="1200" kern="1200">
                          <a:solidFill>
                            <a:schemeClr val="accent6">
                              <a:lumMod val="50000"/>
                            </a:schemeClr>
                          </a:solidFill>
                          <a:effectLst/>
                          <a:latin typeface="+mn-lt"/>
                          <a:ea typeface="+mn-ea"/>
                          <a:cs typeface="+mn-cs"/>
                        </a:rPr>
                        <a:t>, including following discharge from a hospital.</a:t>
                      </a:r>
                    </a:p>
                  </a:txBody>
                  <a:tcPr/>
                </a:tc>
                <a:extLst>
                  <a:ext uri="{0D108BD9-81ED-4DB2-BD59-A6C34878D82A}">
                    <a16:rowId xmlns:a16="http://schemas.microsoft.com/office/drawing/2014/main" val="459970536"/>
                  </a:ext>
                </a:extLst>
              </a:tr>
              <a:tr h="370840">
                <a:tc>
                  <a:txBody>
                    <a:bodyPr vert="horz" wrap="square"/>
                    <a:lstStyle/>
                    <a:p>
                      <a:r>
                        <a:rPr lang="en-US" sz="1400">
                          <a:solidFill>
                            <a:schemeClr val="accent6">
                              <a:lumMod val="50000"/>
                            </a:schemeClr>
                          </a:solidFill>
                        </a:rPr>
                        <a:t>Nursing Facility transition/diversion to assisted living facilities</a:t>
                      </a:r>
                    </a:p>
                  </a:txBody>
                  <a:tcPr/>
                </a:tc>
                <a:tc>
                  <a:txBody>
                    <a:bodyPr vert="horz" wrap="square"/>
                    <a:lstStyle/>
                    <a:p>
                      <a:r>
                        <a:rPr lang="en-US" sz="1200" b="1" kern="1200">
                          <a:solidFill>
                            <a:schemeClr val="accent6">
                              <a:lumMod val="50000"/>
                            </a:schemeClr>
                          </a:solidFill>
                          <a:effectLst/>
                          <a:latin typeface="+mn-lt"/>
                          <a:ea typeface="+mn-ea"/>
                          <a:cs typeface="+mn-cs"/>
                        </a:rPr>
                        <a:t>Services provided to assist beneficiaries transitioning from nursing facility care to community settings</a:t>
                      </a:r>
                      <a:r>
                        <a:rPr lang="en-US" sz="1200" kern="1200">
                          <a:solidFill>
                            <a:schemeClr val="accent6">
                              <a:lumMod val="50000"/>
                            </a:schemeClr>
                          </a:solidFill>
                          <a:effectLst/>
                          <a:latin typeface="+mn-lt"/>
                          <a:ea typeface="+mn-ea"/>
                          <a:cs typeface="+mn-cs"/>
                        </a:rPr>
                        <a:t>, or prevent beneficiaries from being admitted to nursing facilities.</a:t>
                      </a:r>
                    </a:p>
                  </a:txBody>
                  <a:tcPr/>
                </a:tc>
                <a:extLst>
                  <a:ext uri="{0D108BD9-81ED-4DB2-BD59-A6C34878D82A}">
                    <a16:rowId xmlns:a16="http://schemas.microsoft.com/office/drawing/2014/main" val="1986113549"/>
                  </a:ext>
                </a:extLst>
              </a:tr>
              <a:tr h="370840">
                <a:tc>
                  <a:txBody>
                    <a:bodyPr vert="horz" wrap="square"/>
                    <a:lstStyle/>
                    <a:p>
                      <a:r>
                        <a:rPr lang="en-US" sz="1400">
                          <a:solidFill>
                            <a:schemeClr val="accent6">
                              <a:lumMod val="50000"/>
                            </a:schemeClr>
                          </a:solidFill>
                        </a:rPr>
                        <a:t>Nursing facility transition to a home</a:t>
                      </a:r>
                    </a:p>
                  </a:txBody>
                  <a:tcPr/>
                </a:tc>
                <a:tc>
                  <a:txBody>
                    <a:bodyPr vert="horz" wrap="square"/>
                    <a:lstStyle/>
                    <a:p>
                      <a:r>
                        <a:rPr lang="en-US" sz="1200" b="1" kern="1200">
                          <a:solidFill>
                            <a:schemeClr val="accent6">
                              <a:lumMod val="50000"/>
                            </a:schemeClr>
                          </a:solidFill>
                          <a:effectLst/>
                          <a:latin typeface="+mn-lt"/>
                          <a:ea typeface="+mn-ea"/>
                          <a:cs typeface="+mn-cs"/>
                        </a:rPr>
                        <a:t>Services provided to assist beneficiaries transitioning from nursing facility care to home settings </a:t>
                      </a:r>
                      <a:r>
                        <a:rPr lang="en-US" sz="1200" kern="1200">
                          <a:solidFill>
                            <a:schemeClr val="accent6">
                              <a:lumMod val="50000"/>
                            </a:schemeClr>
                          </a:solidFill>
                          <a:effectLst/>
                          <a:latin typeface="+mn-lt"/>
                          <a:ea typeface="+mn-ea"/>
                          <a:cs typeface="+mn-cs"/>
                        </a:rPr>
                        <a:t>in which they are responsible for living expenses.</a:t>
                      </a:r>
                    </a:p>
                  </a:txBody>
                  <a:tcPr/>
                </a:tc>
                <a:extLst>
                  <a:ext uri="{0D108BD9-81ED-4DB2-BD59-A6C34878D82A}">
                    <a16:rowId xmlns:a16="http://schemas.microsoft.com/office/drawing/2014/main" val="267414315"/>
                  </a:ext>
                </a:extLst>
              </a:tr>
              <a:tr h="370840">
                <a:tc>
                  <a:txBody>
                    <a:bodyPr vert="horz" wrap="square"/>
                    <a:lstStyle/>
                    <a:p>
                      <a:r>
                        <a:rPr lang="en-US" sz="1400">
                          <a:solidFill>
                            <a:schemeClr val="accent6">
                              <a:lumMod val="50000"/>
                            </a:schemeClr>
                          </a:solidFill>
                        </a:rPr>
                        <a:t>Personal care and homemaker services</a:t>
                      </a:r>
                    </a:p>
                  </a:txBody>
                  <a:tcPr/>
                </a:tc>
                <a:tc>
                  <a:txBody>
                    <a:bodyPr vert="horz" wrap="square"/>
                    <a:lstStyle/>
                    <a:p>
                      <a:r>
                        <a:rPr lang="en-US" sz="1200" b="1" kern="1200">
                          <a:solidFill>
                            <a:schemeClr val="accent6">
                              <a:lumMod val="50000"/>
                            </a:schemeClr>
                          </a:solidFill>
                          <a:effectLst/>
                          <a:latin typeface="+mn-lt"/>
                          <a:ea typeface="+mn-ea"/>
                          <a:cs typeface="+mn-cs"/>
                        </a:rPr>
                        <a:t>Services provided to assist beneficiaries with daily living activities</a:t>
                      </a:r>
                      <a:r>
                        <a:rPr lang="en-US" sz="1200" kern="1200">
                          <a:solidFill>
                            <a:schemeClr val="accent6">
                              <a:lumMod val="50000"/>
                            </a:schemeClr>
                          </a:solidFill>
                          <a:effectLst/>
                          <a:latin typeface="+mn-lt"/>
                          <a:ea typeface="+mn-ea"/>
                          <a:cs typeface="+mn-cs"/>
                        </a:rPr>
                        <a:t>, such as bathing, dressing, housecleaning, and grocery shopping.</a:t>
                      </a:r>
                    </a:p>
                  </a:txBody>
                  <a:tcPr/>
                </a:tc>
                <a:extLst>
                  <a:ext uri="{0D108BD9-81ED-4DB2-BD59-A6C34878D82A}">
                    <a16:rowId xmlns:a16="http://schemas.microsoft.com/office/drawing/2014/main" val="1547520961"/>
                  </a:ext>
                </a:extLst>
              </a:tr>
            </a:tbl>
          </a:graphicData>
        </a:graphic>
      </p:graphicFrame>
      <p:sp>
        <p:nvSpPr>
          <p:cNvPr id="6" name="Rectangle 5"/>
          <p:cNvSpPr/>
          <p:nvPr/>
        </p:nvSpPr>
        <p:spPr>
          <a:xfrm>
            <a:off x="258910" y="1049349"/>
            <a:ext cx="5565563" cy="369332"/>
          </a:xfrm>
          <a:prstGeom prst="rect">
            <a:avLst/>
          </a:prstGeom>
        </p:spPr>
        <p:txBody>
          <a:bodyPr wrap="none">
            <a:spAutoFit/>
          </a:bodyPr>
          <a:lstStyle/>
          <a:p>
            <a:r>
              <a:rPr lang="en-US">
                <a:solidFill>
                  <a:schemeClr val="accent2"/>
                </a:solidFill>
              </a:rPr>
              <a:t>Services for Long-Term Well0Being in Home-Like Settings:</a:t>
            </a:r>
          </a:p>
        </p:txBody>
      </p:sp>
    </p:spTree>
    <p:extLst>
      <p:ext uri="{BB962C8B-B14F-4D97-AF65-F5344CB8AC3E}">
        <p14:creationId xmlns:p14="http://schemas.microsoft.com/office/powerpoint/2010/main" val="1753813057"/>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8027DF3C-E50B-4E31-8CF2-7B0CBAAA3F8D}"/>
              </a:ext>
            </a:extLst>
          </p:cNvPr>
          <p:cNvSpPr>
            <a:spLocks noGrp="1"/>
          </p:cNvSpPr>
          <p:nvPr>
            <p:ph type="title"/>
          </p:nvPr>
        </p:nvSpPr>
        <p:spPr/>
        <p:txBody>
          <a:bodyPr/>
          <a:lstStyle/>
          <a:p>
            <a:r>
              <a:rPr lang="en-US"/>
              <a:t>CS Screening and Referral</a:t>
            </a:r>
          </a:p>
        </p:txBody>
      </p:sp>
      <p:sp>
        <p:nvSpPr>
          <p:cNvPr id="3" name="Content Placeholder 2">
            <a:extLst>
              <a:ext uri="{FF2B5EF4-FFF2-40B4-BE49-F238E27FC236}">
                <a16:creationId xmlns:a16="http://schemas.microsoft.com/office/drawing/2014/main" id="{E5CCE253-9ECF-4E5B-BBFE-DFE20CC27A68}"/>
              </a:ext>
            </a:extLst>
          </p:cNvPr>
          <p:cNvSpPr>
            <a:spLocks noGrp="1"/>
          </p:cNvSpPr>
          <p:nvPr>
            <p:ph idx="1"/>
          </p:nvPr>
        </p:nvSpPr>
        <p:spPr>
          <a:xfrm>
            <a:off x="923287" y="1432441"/>
            <a:ext cx="10169847" cy="4351338"/>
          </a:xfrm>
        </p:spPr>
        <p:txBody>
          <a:bodyPr/>
          <a:lstStyle/>
          <a:p>
            <a:r>
              <a:rPr lang="en-US" sz="2400"/>
              <a:t>All providers are able to refer a member to our contracted CS providers if they have deemed that the member qualifies for CS services. We highly encourage providers to use the CS authorization guides to determine if the member qualifies for CS services. Providers can refer members to CS by referring them through findhelp or sending the member information to contracted CS providers in our ECM/CS provider directory.</a:t>
            </a:r>
          </a:p>
          <a:p>
            <a:endParaRPr lang="en-US" sz="2400"/>
          </a:p>
          <a:p>
            <a:r>
              <a:rPr lang="en-US" sz="2400">
                <a:hlinkClick r:id="rId2"/>
              </a:rPr>
              <a:t>https://communitysupportsecmˌfindhelpˌcom/</a:t>
            </a:r>
            <a:endParaRPr lang="en-US" sz="2400"/>
          </a:p>
          <a:p>
            <a:endParaRPr lang="en-US"/>
          </a:p>
        </p:txBody>
      </p:sp>
      <p:sp>
        <p:nvSpPr>
          <p:cNvPr id="4" name="Footer Placeholder 3">
            <a:extLst>
              <a:ext uri="{FF2B5EF4-FFF2-40B4-BE49-F238E27FC236}">
                <a16:creationId xmlns:a16="http://schemas.microsoft.com/office/drawing/2014/main" id="{8E326FC1-08C8-48BD-B071-6078C76A670A}"/>
              </a:ext>
            </a:extLst>
          </p:cNvPr>
          <p:cNvSpPr>
            <a:spLocks noGrp="1"/>
          </p:cNvSpPr>
          <p:nvPr>
            <p:ph type="ftr" sz="quarter" idx="11"/>
          </p:nvPr>
        </p:nvSpPr>
        <p:spPr/>
        <p:txBody>
          <a:bodyPr/>
          <a:lstStyle/>
          <a:p>
            <a:r>
              <a:rPr lang="en-US"/>
              <a:t>Confidential and Proprietary Information. For internal use only.</a:t>
            </a:r>
            <a:endParaRPr lang="en-US"/>
          </a:p>
        </p:txBody>
      </p:sp>
      <p:sp>
        <p:nvSpPr>
          <p:cNvPr id="5" name="Slide Number Placeholder 4">
            <a:extLst>
              <a:ext uri="{FF2B5EF4-FFF2-40B4-BE49-F238E27FC236}">
                <a16:creationId xmlns:a16="http://schemas.microsoft.com/office/drawing/2014/main" id="{F1A4A0A7-A4A5-42DC-ABE4-D1AA02C64EAA}"/>
              </a:ext>
            </a:extLst>
          </p:cNvPr>
          <p:cNvSpPr>
            <a:spLocks noGrp="1"/>
          </p:cNvSpPr>
          <p:nvPr>
            <p:ph type="sldNum" sz="quarter" idx="12"/>
          </p:nvPr>
        </p:nvSpPr>
        <p:spPr/>
        <p:txBody>
          <a:bodyPr/>
          <a:lstStyle/>
          <a:p>
            <a:fld id="{07DC6EF8-7239-44B8-A009-F3DF16CC696E}" type="slidenum">
              <a:rPr lang="en-US" smtClean="0"/>
              <a:t>14</a:t>
            </a:fld>
            <a:endParaRPr lang="en-US"/>
          </a:p>
        </p:txBody>
      </p:sp>
    </p:spTree>
    <p:extLst>
      <p:ext uri="{BB962C8B-B14F-4D97-AF65-F5344CB8AC3E}">
        <p14:creationId xmlns:p14="http://schemas.microsoft.com/office/powerpoint/2010/main" val="1749229903"/>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Slide Number Placeholder 4">
            <a:extLst>
              <a:ext uri="{FF2B5EF4-FFF2-40B4-BE49-F238E27FC236}">
                <a16:creationId xmlns:a16="http://schemas.microsoft.com/office/drawing/2014/main" id="{618C8FC8-13A5-304F-A422-00BE2C1904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07DC6EF8-7239-44B8-A009-F3DF16CC696E}" type="slidenum">
              <a:rPr kumimoji="0" lang="en-US" sz="900" b="0" i="0" u="none" strike="noStrike" kern="1200" cap="none" spc="0" normalizeH="0" baseline="0" noProof="0" smtClean="0">
                <a:ln>
                  <a:noFill/>
                </a:ln>
                <a:solidFill>
                  <a:srgbClr val="333333"/>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15</a:t>
            </a:fld>
            <a:endParaRPr kumimoji="0" lang="en-US" sz="900" b="0" i="0" u="none" strike="noStrike" kern="1200" cap="none" spc="0" normalizeH="0" baseline="0" noProof="0">
              <a:ln>
                <a:noFill/>
              </a:ln>
              <a:solidFill>
                <a:srgbClr val="333333"/>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9516C5D2-6875-4877-878D-575E6C9BDA7A}"/>
              </a:ext>
            </a:extLst>
          </p:cNvPr>
          <p:cNvSpPr txBox="1"/>
          <p:nvPr/>
        </p:nvSpPr>
        <p:spPr>
          <a:xfrm>
            <a:off x="838200" y="1301677"/>
            <a:ext cx="10515600" cy="4196052"/>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ct val="0"/>
              </a:spcBef>
              <a:buFont typeface="Arial" panose="020b0604020202020204" pitchFamily="34" charset="0"/>
              <a:buNone/>
              <a:defRPr sz="4400" b="1" kern="120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sz="2800" b="0">
              <a:latin typeface="Calibri" panose="020f0502020204030204" pitchFamily="34" charset="0"/>
              <a:ea typeface="Calibri" panose="020f0502020204030204" pitchFamily="34" charset="0"/>
            </a:endParaRPr>
          </a:p>
          <a:p>
            <a:r>
              <a:rPr lang="en-US" sz="2800" u="sng">
                <a:solidFill>
                  <a:srgbClr val="CB177D"/>
                </a:solidFill>
                <a:latin typeface="Calibri" panose="020f0502020204030204"/>
              </a:rPr>
              <a:t>CalAIM-- For Providers</a:t>
            </a:r>
          </a:p>
          <a:p>
            <a:endParaRPr lang="en-US" sz="2800" b="0">
              <a:solidFill>
                <a:srgbClr val="CB177D"/>
              </a:solidFill>
              <a:latin typeface="+mn-lt"/>
            </a:endParaRPr>
          </a:p>
          <a:p>
            <a:r>
              <a:rPr lang="en-US" sz="2800" b="0">
                <a:solidFill>
                  <a:srgbClr val="CB177D"/>
                </a:solidFill>
                <a:latin typeface="+mn-lt"/>
                <a:hlinkClick r:id="rId3"/>
              </a:rPr>
              <a:t>https://wwwˌhealthnetˌcom/content/healthnet/en_us/providers/support/calaim-resourcesˌhtml</a:t>
            </a:r>
            <a:endParaRPr lang="en-US" sz="2800" b="0">
              <a:solidFill>
                <a:srgbClr val="CB177D"/>
              </a:solidFill>
              <a:latin typeface="+mn-lt"/>
            </a:endParaRPr>
          </a:p>
          <a:p>
            <a:endParaRPr lang="en-US" sz="2800" b="0">
              <a:effectLst/>
              <a:latin typeface="Calibri" panose="020f0502020204030204" pitchFamily="34" charset="0"/>
              <a:ea typeface="Calibri" panose="020f0502020204030204" pitchFamily="34" charset="0"/>
            </a:endParaRPr>
          </a:p>
          <a:p>
            <a:endParaRPr lang="en-US" sz="2800" b="0">
              <a:effectLst/>
              <a:latin typeface="Calibri" panose="020f0502020204030204" pitchFamily="34" charset="0"/>
              <a:ea typeface="Calibri" panose="020f0502020204030204" pitchFamily="34" charset="0"/>
            </a:endParaRPr>
          </a:p>
          <a:p>
            <a:endParaRPr lang="en-US" sz="2800" u="sng">
              <a:solidFill>
                <a:srgbClr val="CB177D"/>
              </a:solidFill>
              <a:latin typeface="Calibri" panose="020f0502020204030204"/>
            </a:endParaRPr>
          </a:p>
          <a:p>
            <a:r>
              <a:rPr lang="en-US" sz="2800" u="sng">
                <a:solidFill>
                  <a:srgbClr val="CB177D"/>
                </a:solidFill>
                <a:latin typeface="Calibri" panose="020f0502020204030204"/>
              </a:rPr>
              <a:t>CalAIM-- For Members</a:t>
            </a:r>
          </a:p>
          <a:p>
            <a:endParaRPr lang="en-US" sz="2800">
              <a:solidFill>
                <a:srgbClr val="CB177D"/>
              </a:solidFill>
              <a:latin typeface="+mn-lt"/>
            </a:endParaRPr>
          </a:p>
          <a:p>
            <a:r>
              <a:rPr lang="en-US" sz="2800" b="0" u="sng">
                <a:solidFill>
                  <a:srgbClr val="0000FF"/>
                </a:solidFill>
                <a:effectLst/>
                <a:latin typeface="Calibri" panose="020f0502020204030204" pitchFamily="34" charset="0"/>
                <a:ea typeface="Calibri" panose="020f0502020204030204" pitchFamily="34" charset="0"/>
                <a:hlinkClick r:id="rId4"/>
              </a:rPr>
              <a:t>https://wwwˌhealthnetˌcom/content/healthnet/en_us/members/medi-cal/calaim-resourcesˌhtml</a:t>
            </a:r>
            <a:r>
              <a:rPr lang="en-US" sz="2800" b="0">
                <a:effectLst/>
                <a:latin typeface="Calibri" panose="020f0502020204030204" pitchFamily="34" charset="0"/>
                <a:ea typeface="Calibri" panose="020f0502020204030204" pitchFamily="34" charset="0"/>
              </a:rPr>
              <a:t> </a:t>
            </a:r>
          </a:p>
          <a:p>
            <a:endParaRPr lang="en-US" sz="2800" b="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2800" b="0">
              <a:solidFill>
                <a:srgbClr val="0070C0"/>
              </a:solidFill>
              <a:latin typeface="+mn-lt"/>
              <a:ea typeface="Calibri" panose="020f0502020204030204" pitchFamily="34" charset="0"/>
            </a:endParaRPr>
          </a:p>
        </p:txBody>
      </p:sp>
      <p:sp>
        <p:nvSpPr>
          <p:cNvPr id="24" name="Title 1">
            <a:extLst>
              <a:ext uri="{FF2B5EF4-FFF2-40B4-BE49-F238E27FC236}">
                <a16:creationId xmlns:a16="http://schemas.microsoft.com/office/drawing/2014/main" id="{34606044-1C11-4F5E-96B3-08BA4A9A1087}"/>
              </a:ext>
            </a:extLst>
          </p:cNvPr>
          <p:cNvSpPr>
            <a:spLocks noGrp="1"/>
          </p:cNvSpPr>
          <p:nvPr>
            <p:ph type="title"/>
          </p:nvPr>
        </p:nvSpPr>
        <p:spPr>
          <a:xfrm>
            <a:off x="286265" y="278831"/>
            <a:ext cx="7995715" cy="1271850"/>
          </a:xfrm>
        </p:spPr>
        <p:txBody>
          <a:bodyPr>
            <a:normAutofit/>
          </a:bodyPr>
          <a:lstStyle/>
          <a:p>
            <a:r>
              <a:rPr lang="en-US" sz="3600">
                <a:solidFill>
                  <a:srgbClr val="CB177D"/>
                </a:solidFill>
              </a:rPr>
              <a:t>CalAIM Resources</a:t>
            </a:r>
            <a:r>
              <a:rPr lang="en-US">
                <a:solidFill>
                  <a:srgbClr val="CB177D"/>
                </a:solidFill>
              </a:rPr>
              <a:t> </a:t>
            </a:r>
          </a:p>
        </p:txBody>
      </p:sp>
    </p:spTree>
    <p:extLst>
      <p:ext uri="{BB962C8B-B14F-4D97-AF65-F5344CB8AC3E}">
        <p14:creationId xmlns:p14="http://schemas.microsoft.com/office/powerpoint/2010/main" val="3830029642"/>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67D1AC78-E17F-4C5B-8B02-33EB66B83493}"/>
              </a:ext>
            </a:extLst>
          </p:cNvPr>
          <p:cNvSpPr>
            <a:spLocks noGrp="1"/>
          </p:cNvSpPr>
          <p:nvPr>
            <p:ph type="title"/>
          </p:nvPr>
        </p:nvSpPr>
        <p:spPr>
          <a:xfrm>
            <a:off x="601578" y="529389"/>
            <a:ext cx="10978219" cy="479279"/>
          </a:xfrm>
        </p:spPr>
        <p:txBody>
          <a:bodyPr>
            <a:normAutofit/>
          </a:bodyPr>
          <a:lstStyle/>
          <a:p>
            <a:r>
              <a:rPr lang="en-US"/>
              <a:t>Background</a:t>
            </a:r>
          </a:p>
        </p:txBody>
      </p:sp>
      <p:sp>
        <p:nvSpPr>
          <p:cNvPr id="4" name="Content Placeholder 3">
            <a:extLst>
              <a:ext uri="{FF2B5EF4-FFF2-40B4-BE49-F238E27FC236}">
                <a16:creationId xmlns:a16="http://schemas.microsoft.com/office/drawing/2014/main" id="{8ABF4E27-AA81-45CC-8A94-E4B4325AD09D}"/>
              </a:ext>
            </a:extLst>
          </p:cNvPr>
          <p:cNvSpPr>
            <a:spLocks noGrp="1"/>
          </p:cNvSpPr>
          <p:nvPr>
            <p:ph idx="1"/>
          </p:nvPr>
        </p:nvSpPr>
        <p:spPr>
          <a:xfrm>
            <a:off x="601578" y="1253331"/>
            <a:ext cx="10720014" cy="4351338"/>
          </a:xfrm>
        </p:spPr>
        <p:txBody>
          <a:bodyPr/>
          <a:lstStyle/>
          <a:p>
            <a:r>
              <a:rPr lang="en-US" sz="1800">
                <a:solidFill>
                  <a:srgbClr val="212121"/>
                </a:solidFill>
                <a:effectLst/>
                <a:latin typeface="Calibri" panose="020f0502020204030204" pitchFamily="34" charset="0"/>
                <a:ea typeface="Times New Roman" panose="02020603050405020304" pitchFamily="18" charset="0"/>
              </a:rPr>
              <a:t>The Department of Health Care Services (DHCS)’s CalAIM (California Advancing and Innovating Medi-Cal) leverages Medicaid as a tool to help address many of the complex challenges facing California’s most vulnerable residents, such as homelessness, insufficient behavioral health care access, children with complex medical conditions, the growing number of justice-involved populations who have significant clinical needs, and the growing aging population. </a:t>
            </a:r>
          </a:p>
          <a:p>
            <a:r>
              <a:rPr lang="en-US" sz="1800" err="1">
                <a:solidFill>
                  <a:srgbClr val="212121"/>
                </a:solidFill>
                <a:effectLst/>
                <a:latin typeface="Calibri" panose="020f0502020204030204" pitchFamily="34" charset="0"/>
                <a:ea typeface="Times New Roman" panose="02020603050405020304" pitchFamily="18" charset="0"/>
              </a:rPr>
              <a:t>CalAIM also recognizes the opportunity to provide for </a:t>
            </a:r>
            <a:r>
              <a:rPr lang="en-US" sz="1800" b="1">
                <a:solidFill>
                  <a:srgbClr val="212121"/>
                </a:solidFill>
                <a:effectLst/>
                <a:latin typeface="Calibri" panose="020f0502020204030204" pitchFamily="34" charset="0"/>
                <a:ea typeface="Times New Roman" panose="02020603050405020304" pitchFamily="18" charset="0"/>
              </a:rPr>
              <a:t>non-clinical interventions </a:t>
            </a:r>
            <a:r>
              <a:rPr lang="en-US" sz="1800">
                <a:solidFill>
                  <a:srgbClr val="212121"/>
                </a:solidFill>
                <a:effectLst/>
                <a:latin typeface="Calibri" panose="020f0502020204030204" pitchFamily="34" charset="0"/>
                <a:ea typeface="Times New Roman" panose="02020603050405020304" pitchFamily="18" charset="0"/>
              </a:rPr>
              <a:t>focused on a whole-person care approach through Medi-Cal that target social drivers of health (SDOH) and reduce health disparities and inequities. </a:t>
            </a:r>
          </a:p>
          <a:p>
            <a:endParaRPr lang="en-US" sz="1800">
              <a:effectLst/>
              <a:latin typeface="Calibri" panose="020f0502020204030204" pitchFamily="34" charset="0"/>
              <a:ea typeface="Calibri" panose="020f0502020204030204" pitchFamily="34" charset="0"/>
            </a:endParaRPr>
          </a:p>
          <a:p>
            <a:pPr marL="0" marR="0">
              <a:spcBef>
                <a:spcPct val="0"/>
              </a:spcBef>
              <a:spcAft>
                <a:spcPct val="0"/>
              </a:spcAft>
            </a:pPr>
            <a:r>
              <a:rPr lang="en-US" sz="1800" err="1">
                <a:effectLst/>
                <a:latin typeface="Calibri" panose="020f0502020204030204" pitchFamily="34" charset="0"/>
                <a:ea typeface="Calibri" panose="020f0502020204030204" pitchFamily="34" charset="0"/>
              </a:rPr>
              <a:t>CalAIM has three primary goals:</a:t>
            </a:r>
          </a:p>
          <a:p>
            <a:pPr marL="0" marR="0">
              <a:spcBef>
                <a:spcPct val="0"/>
              </a:spcBef>
              <a:spcAft>
                <a:spcPct val="0"/>
              </a:spcAft>
            </a:pPr>
            <a:r>
              <a:rPr lang="en-US" sz="1800">
                <a:effectLst/>
                <a:latin typeface="Calibri" panose="020f0502020204030204" pitchFamily="34" charset="0"/>
                <a:ea typeface="Calibri" panose="020f0502020204030204" pitchFamily="34" charset="0"/>
              </a:rPr>
              <a:t> </a:t>
            </a:r>
          </a:p>
          <a:p>
            <a:pPr marL="0" marR="0">
              <a:spcBef>
                <a:spcPct val="0"/>
              </a:spcBef>
              <a:spcAft>
                <a:spcPct val="0"/>
              </a:spcAft>
            </a:pPr>
            <a:r>
              <a:rPr lang="en-US" sz="1800">
                <a:effectLst/>
                <a:latin typeface="Calibri" panose="020f0502020204030204" pitchFamily="34" charset="0"/>
                <a:ea typeface="Calibri" panose="020f0502020204030204" pitchFamily="34" charset="0"/>
              </a:rPr>
              <a:t>• Identify and manage member risk and need through Whole Person Care Approaches and addressing SDOH; </a:t>
            </a:r>
          </a:p>
          <a:p>
            <a:pPr marL="0" marR="0">
              <a:spcBef>
                <a:spcPct val="0"/>
              </a:spcBef>
              <a:spcAft>
                <a:spcPct val="0"/>
              </a:spcAft>
            </a:pPr>
            <a:r>
              <a:rPr lang="en-US" sz="1800">
                <a:effectLst/>
                <a:latin typeface="Calibri" panose="020f0502020204030204" pitchFamily="34" charset="0"/>
                <a:ea typeface="Calibri" panose="020f0502020204030204" pitchFamily="34" charset="0"/>
              </a:rPr>
              <a:t>• Move Medi-Cal to a more consistent and seamless system by reducing complexity and increasing flexibility; and </a:t>
            </a:r>
          </a:p>
          <a:p>
            <a:pPr marL="0" marR="0">
              <a:spcBef>
                <a:spcPct val="0"/>
              </a:spcBef>
              <a:spcAft>
                <a:spcPct val="0"/>
              </a:spcAft>
            </a:pPr>
            <a:r>
              <a:rPr lang="en-US" sz="1800">
                <a:effectLst/>
                <a:latin typeface="Calibri" panose="020f0502020204030204" pitchFamily="34" charset="0"/>
                <a:ea typeface="Calibri" panose="020f0502020204030204" pitchFamily="34" charset="0"/>
              </a:rPr>
              <a:t>• Improve quality outcomes and drive delivery system transformation through value-based initiatives, modernization of systems and payment reform.</a:t>
            </a:r>
          </a:p>
          <a:p>
            <a:pPr marL="457200" indent="-457200">
              <a:buFont typeface="Arial" panose="020b0604020202020204" pitchFamily="34" charset="0"/>
              <a:buChar char="•"/>
            </a:pPr>
            <a:endParaRPr lang="en-US"/>
          </a:p>
        </p:txBody>
      </p:sp>
    </p:spTree>
    <p:extLst>
      <p:ext uri="{BB962C8B-B14F-4D97-AF65-F5344CB8AC3E}">
        <p14:creationId xmlns:p14="http://schemas.microsoft.com/office/powerpoint/2010/main" val="1254957984"/>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01578" y="529389"/>
            <a:ext cx="10846235" cy="1007311"/>
          </a:xfrm>
        </p:spPr>
        <p:txBody>
          <a:bodyPr/>
          <a:lstStyle/>
          <a:p>
            <a:r>
              <a:rPr lang="en-US"/>
              <a:t>Enhanced Care Management (ECM) and Community Supports– Where did it come from?</a:t>
            </a:r>
          </a:p>
        </p:txBody>
      </p:sp>
      <p:sp>
        <p:nvSpPr>
          <p:cNvPr id="4" name="Slide Number Placeholder 3"/>
          <p:cNvSpPr>
            <a:spLocks noGrp="1"/>
          </p:cNvSpPr>
          <p:nvPr>
            <p:ph type="sldNum" sz="quarter" idx="12"/>
          </p:nvPr>
        </p:nvSpPr>
        <p:spPr/>
        <p:txBody>
          <a:bodyPr/>
          <a:lstStyle/>
          <a:p>
            <a:fld id="{07DC6EF8-7239-44B8-A009-F3DF16CC696E}" type="slidenum">
              <a:rPr lang="en-US" smtClean="0"/>
              <a:t>3</a:t>
            </a:fld>
            <a:endParaRPr lang="en-US"/>
          </a:p>
        </p:txBody>
      </p:sp>
      <p:sp>
        <p:nvSpPr>
          <p:cNvPr id="7" name="Text Placeholder 3"/>
          <p:cNvSpPr txBox="1"/>
          <p:nvPr/>
        </p:nvSpPr>
        <p:spPr>
          <a:xfrm>
            <a:off x="316394" y="1752600"/>
            <a:ext cx="5645494" cy="46021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333333"/>
                </a:solidFill>
                <a:latin typeface="+mn-lt"/>
                <a:ea typeface="+mn-ea"/>
                <a:cs typeface="+mn-cs"/>
              </a:defRPr>
            </a:lvl1pPr>
            <a:lvl2pPr marL="292100" indent="-292100" algn="l" defTabSz="914400" rtl="0" eaLnBrk="1" latinLnBrk="0" hangingPunct="1">
              <a:lnSpc>
                <a:spcPct val="90000"/>
              </a:lnSpc>
              <a:spcBef>
                <a:spcPts val="500"/>
              </a:spcBef>
              <a:buFont typeface="Arial" panose="020b0604020202020204" pitchFamily="34" charset="0"/>
              <a:buChar char="•"/>
              <a:defRPr sz="2800" kern="1200">
                <a:solidFill>
                  <a:srgbClr val="333333"/>
                </a:solidFill>
                <a:latin typeface="+mn-lt"/>
                <a:ea typeface="+mn-ea"/>
                <a:cs typeface="+mn-cs"/>
              </a:defRPr>
            </a:lvl2pPr>
            <a:lvl3pPr marL="635000" indent="-292100" algn="l" defTabSz="914400" rtl="0" eaLnBrk="1" latinLnBrk="0" hangingPunct="1">
              <a:lnSpc>
                <a:spcPct val="90000"/>
              </a:lnSpc>
              <a:spcBef>
                <a:spcPts val="500"/>
              </a:spcBef>
              <a:buFont typeface="Calibri" panose="020f0502020204030204" pitchFamily="34" charset="0"/>
              <a:buChar char="−"/>
              <a:defRPr sz="2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4pPr>
            <a:lvl5pPr marL="1206500" indent="-292100" algn="l" defTabSz="914400" rtl="0" eaLnBrk="1" latinLnBrk="0" hangingPunct="1">
              <a:lnSpc>
                <a:spcPct val="90000"/>
              </a:lnSpc>
              <a:spcBef>
                <a:spcPts val="500"/>
              </a:spcBef>
              <a:buFont typeface="Calibri" panose="020f0502020204030204" pitchFamily="34" charset="0"/>
              <a:buChar char="»"/>
              <a:defRPr sz="24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solidFill>
                  <a:schemeClr val="accent2"/>
                </a:solidFill>
              </a:rPr>
              <a:t>Health Homes Program (HHP) </a:t>
            </a:r>
            <a:r>
              <a:rPr lang="en-US" sz="1800"/>
              <a:t>– Targets members with complex care needs with in-person intensive care mgmt. intervention provided by CBOs</a:t>
            </a:r>
          </a:p>
          <a:p>
            <a:endParaRPr lang="en-US" sz="1800">
              <a:solidFill>
                <a:schemeClr val="accent2"/>
              </a:solidFill>
            </a:endParaRPr>
          </a:p>
          <a:p>
            <a:r>
              <a:rPr lang="en-US" sz="1800" b="1">
                <a:solidFill>
                  <a:schemeClr val="accent2"/>
                </a:solidFill>
              </a:rPr>
              <a:t>Whole Person Care (WPC) </a:t>
            </a:r>
            <a:r>
              <a:rPr lang="en-US" sz="1800"/>
              <a:t>– Targets high utilizers, homeless, re-entry &amp; high risk populations to address health, behavioral health, and social needs of high-cost beneficiaries through multiple county systems</a:t>
            </a:r>
          </a:p>
          <a:p>
            <a:endParaRPr lang="en-US" sz="1800"/>
          </a:p>
          <a:p>
            <a:r>
              <a:rPr lang="en-US" sz="1800" b="1">
                <a:solidFill>
                  <a:schemeClr val="accent2"/>
                </a:solidFill>
              </a:rPr>
              <a:t>Coordinated Care Initiative (CCI) </a:t>
            </a:r>
            <a:r>
              <a:rPr lang="en-US" sz="1800"/>
              <a:t>– Integrated MLTSS &amp; mandatory enrollment of Duals in Medi-Cal</a:t>
            </a:r>
          </a:p>
        </p:txBody>
      </p:sp>
      <p:graphicFrame>
        <p:nvGraphicFramePr>
          <p:cNvPr id="8" name="Content Placeholder 5"/>
          <p:cNvGraphicFramePr/>
          <p:nvPr/>
        </p:nvGraphicFramePr>
        <p:xfrm>
          <a:off x="4767263" y="1524000"/>
          <a:ext cx="6815137" cy="4602163"/>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652159709"/>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67D1AC78-E17F-4C5B-8B02-33EB66B83493}"/>
              </a:ext>
            </a:extLst>
          </p:cNvPr>
          <p:cNvSpPr>
            <a:spLocks noGrp="1"/>
          </p:cNvSpPr>
          <p:nvPr>
            <p:ph type="title"/>
          </p:nvPr>
        </p:nvSpPr>
        <p:spPr>
          <a:xfrm>
            <a:off x="601578" y="529389"/>
            <a:ext cx="10978219" cy="479279"/>
          </a:xfrm>
        </p:spPr>
        <p:txBody>
          <a:bodyPr>
            <a:normAutofit/>
          </a:bodyPr>
          <a:lstStyle/>
          <a:p>
            <a:r>
              <a:rPr lang="en-US" err="1"/>
              <a:t>CalAIM’s Enhanced Care Management (ECM)</a:t>
            </a:r>
          </a:p>
        </p:txBody>
      </p:sp>
      <p:sp>
        <p:nvSpPr>
          <p:cNvPr id="4" name="Content Placeholder 3">
            <a:extLst>
              <a:ext uri="{FF2B5EF4-FFF2-40B4-BE49-F238E27FC236}">
                <a16:creationId xmlns:a16="http://schemas.microsoft.com/office/drawing/2014/main" id="{8ABF4E27-AA81-45CC-8A94-E4B4325AD09D}"/>
              </a:ext>
            </a:extLst>
          </p:cNvPr>
          <p:cNvSpPr>
            <a:spLocks noGrp="1"/>
          </p:cNvSpPr>
          <p:nvPr>
            <p:ph idx="1"/>
          </p:nvPr>
        </p:nvSpPr>
        <p:spPr>
          <a:xfrm>
            <a:off x="601578" y="1253331"/>
            <a:ext cx="10720014" cy="5075280"/>
          </a:xfrm>
        </p:spPr>
        <p:txBody>
          <a:bodyPr>
            <a:normAutofit lnSpcReduction="10000"/>
          </a:bodyPr>
          <a:lstStyle/>
          <a:p>
            <a:pPr>
              <a:spcBef>
                <a:spcPts val="1800"/>
              </a:spcBef>
            </a:pPr>
            <a:r>
              <a:rPr lang="en-US" sz="2000">
                <a:solidFill>
                  <a:schemeClr val="accent2"/>
                </a:solidFill>
              </a:rPr>
              <a:t>ECM is a benefit</a:t>
            </a:r>
            <a:r>
              <a:rPr lang="en-US" sz="1800"/>
              <a:t>, and is intended to be rendered in person</a:t>
            </a:r>
          </a:p>
          <a:p>
            <a:pPr>
              <a:spcBef>
                <a:spcPts val="1800"/>
              </a:spcBef>
            </a:pPr>
            <a:r>
              <a:rPr lang="en-US" sz="2000">
                <a:solidFill>
                  <a:schemeClr val="accent2"/>
                </a:solidFill>
                <a:cs typeface="Calibri" panose="020f0502020204030204" pitchFamily="34" charset="0"/>
              </a:rPr>
              <a:t>The role of the ECM provider</a:t>
            </a:r>
            <a:r>
              <a:rPr lang="en-US" sz="2000">
                <a:cs typeface="Calibri" panose="020f0502020204030204" pitchFamily="34" charset="0"/>
              </a:rPr>
              <a:t> </a:t>
            </a:r>
            <a:r>
              <a:rPr lang="en-US" sz="1800">
                <a:cs typeface="Calibri" panose="020f0502020204030204" pitchFamily="34" charset="0"/>
              </a:rPr>
              <a:t>is to coordinate all primary, acute, behavioral, developmental, oral, and long-term services and supports for the member, including participating in the care planning process, regardless of setting.</a:t>
            </a:r>
          </a:p>
          <a:p>
            <a:pPr marL="0" marR="0">
              <a:spcBef>
                <a:spcPct val="0"/>
              </a:spcBef>
              <a:spcAft>
                <a:spcPct val="0"/>
              </a:spcAft>
            </a:pPr>
            <a:endParaRPr lang="en-US" sz="1500">
              <a:effectLst/>
              <a:latin typeface="Calibri" panose="020f0502020204030204" pitchFamily="34" charset="0"/>
              <a:ea typeface="Calibri" panose="020f0502020204030204" pitchFamily="34" charset="0"/>
            </a:endParaRPr>
          </a:p>
          <a:p>
            <a:pPr marL="0" marR="0">
              <a:spcBef>
                <a:spcPct val="0"/>
              </a:spcBef>
              <a:spcAft>
                <a:spcPct val="0"/>
              </a:spcAft>
            </a:pPr>
            <a:endParaRPr lang="en-US" sz="1500">
              <a:effectLst/>
              <a:latin typeface="Calibri" panose="020f0502020204030204" pitchFamily="34" charset="0"/>
              <a:ea typeface="Calibri" panose="020f0502020204030204" pitchFamily="34" charset="0"/>
            </a:endParaRPr>
          </a:p>
          <a:p>
            <a:pPr marL="0" marR="0">
              <a:spcBef>
                <a:spcPct val="0"/>
              </a:spcBef>
              <a:spcAft>
                <a:spcPct val="0"/>
              </a:spcAft>
            </a:pPr>
            <a:r>
              <a:rPr lang="en-US" sz="1500" b="1">
                <a:effectLst/>
                <a:latin typeface="Calibri" panose="020f0502020204030204" pitchFamily="34" charset="0"/>
                <a:ea typeface="Calibri" panose="020f0502020204030204" pitchFamily="34" charset="0"/>
              </a:rPr>
              <a:t>ECM Core Service Components:</a:t>
            </a:r>
          </a:p>
          <a:p>
            <a:pPr marL="0" marR="0">
              <a:spcBef>
                <a:spcPct val="0"/>
              </a:spcBef>
              <a:spcAft>
                <a:spcPct val="0"/>
              </a:spcAft>
            </a:pPr>
            <a:endParaRPr lang="en-US" sz="1500">
              <a:effectLst/>
              <a:latin typeface="Calibri" panose="020f0502020204030204" pitchFamily="34" charset="0"/>
              <a:ea typeface="Calibri" panose="020f0502020204030204" pitchFamily="34" charset="0"/>
            </a:endParaRPr>
          </a:p>
          <a:p>
            <a:pPr marL="342900" marR="0" lvl="0" indent="-342900">
              <a:spcBef>
                <a:spcPct val="0"/>
              </a:spcBef>
              <a:spcAft>
                <a:spcPct val="0"/>
              </a:spcAft>
              <a:buFont typeface="+mj-lt"/>
              <a:buAutoNum type="arabicPeriod"/>
              <a:tabLst>
                <a:tab pos="457200"/>
              </a:tabLst>
            </a:pPr>
            <a:r>
              <a:rPr lang="en-US" sz="1500" b="1">
                <a:effectLst/>
                <a:latin typeface="Calibri" panose="020f0502020204030204" pitchFamily="34" charset="0"/>
                <a:ea typeface="Times New Roman" panose="02020603050405020304" pitchFamily="18" charset="0"/>
              </a:rPr>
              <a:t>Comprehensive Assessment &amp; Care Management Plan</a:t>
            </a:r>
            <a:r>
              <a:rPr lang="en-US" sz="1500">
                <a:effectLst/>
                <a:latin typeface="Calibri" panose="020f0502020204030204" pitchFamily="34" charset="0"/>
                <a:ea typeface="Times New Roman" panose="02020603050405020304" pitchFamily="18" charset="0"/>
              </a:rPr>
              <a:t> – Assess &amp; develop a person-centered care plan incorporating the members clinical &amp; non-clinical needs</a:t>
            </a:r>
          </a:p>
          <a:p>
            <a:pPr marL="342900" marR="0" lvl="0" indent="-342900">
              <a:spcBef>
                <a:spcPct val="0"/>
              </a:spcBef>
              <a:spcAft>
                <a:spcPct val="0"/>
              </a:spcAft>
              <a:buFont typeface="+mj-lt"/>
              <a:buAutoNum type="arabicPeriod"/>
              <a:tabLst>
                <a:tab pos="457200"/>
              </a:tabLst>
            </a:pPr>
            <a:endParaRPr lang="en-US" sz="1500">
              <a:effectLst/>
              <a:latin typeface="Calibri" panose="020f0502020204030204" pitchFamily="34" charset="0"/>
              <a:ea typeface="Calibri" panose="020f0502020204030204" pitchFamily="34" charset="0"/>
            </a:endParaRPr>
          </a:p>
          <a:p>
            <a:pPr marL="342900" marR="0" lvl="0" indent="-342900">
              <a:spcBef>
                <a:spcPct val="0"/>
              </a:spcBef>
              <a:spcAft>
                <a:spcPct val="0"/>
              </a:spcAft>
              <a:buFont typeface="+mj-lt"/>
              <a:buAutoNum type="arabicPeriod"/>
              <a:tabLst>
                <a:tab pos="457200"/>
              </a:tabLst>
            </a:pPr>
            <a:r>
              <a:rPr lang="en-US" sz="1500" b="1">
                <a:effectLst/>
                <a:latin typeface="Calibri" panose="020f0502020204030204" pitchFamily="34" charset="0"/>
                <a:ea typeface="Times New Roman" panose="02020603050405020304" pitchFamily="18" charset="0"/>
              </a:rPr>
              <a:t>Enhanced Coordination of Care </a:t>
            </a:r>
            <a:r>
              <a:rPr lang="en-US" sz="1500">
                <a:effectLst/>
                <a:latin typeface="Calibri" panose="020f0502020204030204" pitchFamily="34" charset="0"/>
                <a:ea typeface="Times New Roman" panose="02020603050405020304" pitchFamily="18" charset="0"/>
              </a:rPr>
              <a:t>– Organize patient care activities according to the care plan, be continuous and integrated among all service providers, and regular contact with the patient</a:t>
            </a:r>
          </a:p>
          <a:p>
            <a:pPr marL="342900" marR="0" lvl="0" indent="-342900">
              <a:spcBef>
                <a:spcPct val="0"/>
              </a:spcBef>
              <a:spcAft>
                <a:spcPct val="0"/>
              </a:spcAft>
              <a:buFont typeface="+mj-lt"/>
              <a:buAutoNum type="arabicPeriod"/>
              <a:tabLst>
                <a:tab pos="457200"/>
              </a:tabLst>
            </a:pPr>
            <a:endParaRPr lang="en-US" sz="1500">
              <a:effectLst/>
              <a:latin typeface="Calibri" panose="020f0502020204030204" pitchFamily="34" charset="0"/>
              <a:ea typeface="Calibri" panose="020f0502020204030204" pitchFamily="34" charset="0"/>
            </a:endParaRPr>
          </a:p>
          <a:p>
            <a:pPr marL="342900" marR="0" lvl="0" indent="-342900">
              <a:spcBef>
                <a:spcPct val="0"/>
              </a:spcBef>
              <a:spcAft>
                <a:spcPct val="0"/>
              </a:spcAft>
              <a:buFont typeface="+mj-lt"/>
              <a:buAutoNum type="arabicPeriod"/>
              <a:tabLst>
                <a:tab pos="457200"/>
              </a:tabLst>
            </a:pPr>
            <a:r>
              <a:rPr lang="en-US" sz="1500" b="1">
                <a:effectLst/>
                <a:latin typeface="Calibri" panose="020f0502020204030204" pitchFamily="34" charset="0"/>
                <a:ea typeface="Times New Roman" panose="02020603050405020304" pitchFamily="18" charset="0"/>
              </a:rPr>
              <a:t>Health Promotion </a:t>
            </a:r>
            <a:r>
              <a:rPr lang="en-US" sz="1500">
                <a:effectLst/>
                <a:latin typeface="Calibri" panose="020f0502020204030204" pitchFamily="34" charset="0"/>
                <a:ea typeface="Times New Roman" panose="02020603050405020304" pitchFamily="18" charset="0"/>
              </a:rPr>
              <a:t>– Identify &amp; build on potential family or community supports, encourage and support patients to make lifestyle choices based on healthy behavior; and supporting the patient in strengthening their skills to enable them to identify and access resources to assist managing the patient’s condition</a:t>
            </a:r>
          </a:p>
          <a:p>
            <a:pPr marL="342900" marR="0" lvl="0" indent="-342900">
              <a:spcBef>
                <a:spcPct val="0"/>
              </a:spcBef>
              <a:spcAft>
                <a:spcPct val="0"/>
              </a:spcAft>
              <a:buFont typeface="+mj-lt"/>
              <a:buAutoNum type="arabicPeriod"/>
              <a:tabLst>
                <a:tab pos="457200"/>
              </a:tabLst>
            </a:pPr>
            <a:endParaRPr lang="en-US" sz="1500">
              <a:effectLst/>
              <a:latin typeface="Calibri" panose="020f0502020204030204" pitchFamily="34" charset="0"/>
              <a:ea typeface="Calibri" panose="020f0502020204030204" pitchFamily="34" charset="0"/>
            </a:endParaRPr>
          </a:p>
          <a:p>
            <a:pPr marL="342900" marR="0" lvl="0" indent="-342900">
              <a:spcBef>
                <a:spcPct val="0"/>
              </a:spcBef>
              <a:spcAft>
                <a:spcPct val="0"/>
              </a:spcAft>
              <a:buFont typeface="+mj-lt"/>
              <a:buAutoNum type="arabicPeriod"/>
              <a:tabLst>
                <a:tab pos="457200"/>
              </a:tabLst>
            </a:pPr>
            <a:r>
              <a:rPr lang="en-US" sz="1500" b="1">
                <a:effectLst/>
                <a:latin typeface="Calibri" panose="020f0502020204030204" pitchFamily="34" charset="0"/>
                <a:ea typeface="Times New Roman" panose="02020603050405020304" pitchFamily="18" charset="0"/>
              </a:rPr>
              <a:t>Comprehensive Transitional Care </a:t>
            </a:r>
            <a:r>
              <a:rPr lang="en-US" sz="1500">
                <a:effectLst/>
                <a:latin typeface="Calibri" panose="020f0502020204030204" pitchFamily="34" charset="0"/>
                <a:ea typeface="Times New Roman" panose="02020603050405020304" pitchFamily="18" charset="0"/>
              </a:rPr>
              <a:t>– Engagement activities that seek to reduce avoidable admissions, and support care transition plan activities </a:t>
            </a:r>
          </a:p>
          <a:p>
            <a:pPr marL="342900" marR="0" lvl="0" indent="-342900">
              <a:spcBef>
                <a:spcPct val="0"/>
              </a:spcBef>
              <a:spcAft>
                <a:spcPct val="0"/>
              </a:spcAft>
              <a:buFont typeface="+mj-lt"/>
              <a:buAutoNum type="arabicPeriod"/>
              <a:tabLst>
                <a:tab pos="457200"/>
              </a:tabLst>
            </a:pPr>
            <a:endParaRPr lang="en-US" sz="1500">
              <a:effectLst/>
              <a:latin typeface="Calibri" panose="020f0502020204030204" pitchFamily="34" charset="0"/>
              <a:ea typeface="Calibri" panose="020f0502020204030204" pitchFamily="34" charset="0"/>
            </a:endParaRPr>
          </a:p>
          <a:p>
            <a:pPr marL="342900" marR="0" lvl="0" indent="-342900">
              <a:spcBef>
                <a:spcPct val="0"/>
              </a:spcBef>
              <a:spcAft>
                <a:spcPct val="0"/>
              </a:spcAft>
              <a:buFont typeface="+mj-lt"/>
              <a:buAutoNum type="arabicPeriod"/>
              <a:tabLst>
                <a:tab pos="457200"/>
              </a:tabLst>
            </a:pPr>
            <a:r>
              <a:rPr lang="en-US" sz="1500" b="1">
                <a:effectLst/>
                <a:latin typeface="Calibri" panose="020f0502020204030204" pitchFamily="34" charset="0"/>
                <a:ea typeface="Times New Roman" panose="02020603050405020304" pitchFamily="18" charset="0"/>
              </a:rPr>
              <a:t>Member &amp; Family Supports </a:t>
            </a:r>
            <a:r>
              <a:rPr lang="en-US" sz="1500">
                <a:effectLst/>
                <a:latin typeface="Calibri" panose="020f0502020204030204" pitchFamily="34" charset="0"/>
                <a:ea typeface="Times New Roman" panose="02020603050405020304" pitchFamily="18" charset="0"/>
              </a:rPr>
              <a:t>– Serve as the primary point of contact for the Member and their chosen family/support persons, identify supports for the patient and their chosen family/support persons</a:t>
            </a:r>
          </a:p>
          <a:p>
            <a:pPr marL="342900" marR="0" lvl="0" indent="-342900">
              <a:spcBef>
                <a:spcPct val="0"/>
              </a:spcBef>
              <a:spcAft>
                <a:spcPct val="0"/>
              </a:spcAft>
              <a:buFont typeface="+mj-lt"/>
              <a:buAutoNum type="arabicPeriod"/>
              <a:tabLst>
                <a:tab pos="457200"/>
              </a:tabLst>
            </a:pPr>
            <a:endParaRPr lang="en-US" sz="1500">
              <a:effectLst/>
              <a:latin typeface="Calibri" panose="020f0502020204030204" pitchFamily="34" charset="0"/>
              <a:ea typeface="Calibri" panose="020f0502020204030204" pitchFamily="34" charset="0"/>
            </a:endParaRPr>
          </a:p>
          <a:p>
            <a:pPr marL="342900" marR="0" lvl="0" indent="-342900">
              <a:spcBef>
                <a:spcPct val="0"/>
              </a:spcBef>
              <a:spcAft>
                <a:spcPct val="0"/>
              </a:spcAft>
              <a:buFont typeface="+mj-lt"/>
              <a:buAutoNum type="arabicPeriod"/>
              <a:tabLst>
                <a:tab pos="457200"/>
              </a:tabLst>
            </a:pPr>
            <a:r>
              <a:rPr lang="en-US" sz="1500">
                <a:effectLst/>
                <a:latin typeface="Calibri" panose="020f0502020204030204" pitchFamily="34" charset="0"/>
                <a:ea typeface="Times New Roman" panose="02020603050405020304" pitchFamily="18" charset="0"/>
              </a:rPr>
              <a:t>Coordination of </a:t>
            </a:r>
            <a:r>
              <a:rPr lang="en-US" sz="1500" b="1">
                <a:effectLst/>
                <a:latin typeface="Calibri" panose="020f0502020204030204" pitchFamily="34" charset="0"/>
                <a:ea typeface="Times New Roman" panose="02020603050405020304" pitchFamily="18" charset="0"/>
              </a:rPr>
              <a:t>Referral to Community and Social Support Services</a:t>
            </a:r>
            <a:endParaRPr lang="en-US" sz="1500">
              <a:effectLst/>
              <a:latin typeface="Calibri" panose="020f0502020204030204" pitchFamily="34" charset="0"/>
              <a:ea typeface="Calibri" panose="020f0502020204030204" pitchFamily="34" charset="0"/>
            </a:endParaRPr>
          </a:p>
          <a:p>
            <a:pPr marL="457200" indent="-457200">
              <a:buFont typeface="Arial" panose="020b0604020202020204" pitchFamily="34" charset="0"/>
              <a:buChar char="•"/>
            </a:pPr>
            <a:endParaRPr lang="en-US"/>
          </a:p>
        </p:txBody>
      </p:sp>
    </p:spTree>
    <p:extLst>
      <p:ext uri="{BB962C8B-B14F-4D97-AF65-F5344CB8AC3E}">
        <p14:creationId xmlns:p14="http://schemas.microsoft.com/office/powerpoint/2010/main" val="2086341455"/>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431248" y="260447"/>
            <a:ext cx="10978219" cy="1007311"/>
          </a:xfrm>
        </p:spPr>
        <p:txBody>
          <a:bodyPr/>
          <a:lstStyle/>
          <a:p>
            <a:r>
              <a:rPr lang="en-US"/>
              <a:t>ECM Populations of Focus</a:t>
            </a:r>
          </a:p>
        </p:txBody>
      </p:sp>
      <p:sp>
        <p:nvSpPr>
          <p:cNvPr id="3" name="Footer Placeholder 2"/>
          <p:cNvSpPr>
            <a:spLocks noGrp="1"/>
          </p:cNvSpPr>
          <p:nvPr>
            <p:ph type="ftr" sz="quarter" idx="11"/>
          </p:nvPr>
        </p:nvSpPr>
        <p:spPr/>
        <p:txBody>
          <a:bodyPr/>
          <a:lstStyle/>
          <a:p>
            <a:r>
              <a:rPr lang="en-US"/>
              <a:t>Confidential and Proprietary Information</a:t>
            </a:r>
            <a:endParaRPr lang="en-US"/>
          </a:p>
        </p:txBody>
      </p:sp>
      <p:sp>
        <p:nvSpPr>
          <p:cNvPr id="4" name="Slide Number Placeholder 3"/>
          <p:cNvSpPr>
            <a:spLocks noGrp="1"/>
          </p:cNvSpPr>
          <p:nvPr>
            <p:ph type="sldNum" sz="quarter" idx="12"/>
          </p:nvPr>
        </p:nvSpPr>
        <p:spPr/>
        <p:txBody>
          <a:bodyPr/>
          <a:lstStyle/>
          <a:p>
            <a:fld id="{07DC6EF8-7239-44B8-A009-F3DF16CC696E}" type="slidenum">
              <a:rPr lang="en-US" smtClean="0"/>
              <a:t>5</a:t>
            </a:fld>
            <a:endParaRPr lang="en-US"/>
          </a:p>
        </p:txBody>
      </p:sp>
      <p:pic>
        <p:nvPicPr>
          <p:cNvPr id="10" name="Picture 9">
            <a:extLst>
              <a:ext uri="{FF2B5EF4-FFF2-40B4-BE49-F238E27FC236}">
                <a16:creationId xmlns:a16="http://schemas.microsoft.com/office/drawing/2014/main" id="{DB10A319-CF82-88ED-9586-B99B1B494DC0}"/>
              </a:ext>
            </a:extLst>
          </p:cNvPr>
          <p:cNvPicPr>
            <a:picLocks noChangeAspect="1"/>
          </p:cNvPicPr>
          <p:nvPr/>
        </p:nvPicPr>
        <p:blipFill>
          <a:blip r:embed="rId3"/>
          <a:stretch>
            <a:fillRect/>
          </a:stretch>
        </p:blipFill>
        <p:spPr>
          <a:xfrm>
            <a:off x="978095" y="764102"/>
            <a:ext cx="8040652" cy="5684791"/>
          </a:xfrm>
          <a:prstGeom prst="rect">
            <a:avLst/>
          </a:prstGeom>
        </p:spPr>
      </p:pic>
    </p:spTree>
    <p:extLst>
      <p:ext uri="{BB962C8B-B14F-4D97-AF65-F5344CB8AC3E}">
        <p14:creationId xmlns:p14="http://schemas.microsoft.com/office/powerpoint/2010/main" val="1713801345"/>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D6D6220-E430-646D-DB51-4DD2FC5808B7}"/>
              </a:ext>
            </a:extLst>
          </p:cNvPr>
          <p:cNvSpPr>
            <a:spLocks noGrp="1"/>
          </p:cNvSpPr>
          <p:nvPr>
            <p:ph type="title"/>
          </p:nvPr>
        </p:nvSpPr>
        <p:spPr/>
        <p:txBody>
          <a:bodyPr/>
          <a:lstStyle/>
          <a:p>
            <a:r>
              <a:rPr lang="en-US"/>
              <a:t>Eligibility Criteria</a:t>
            </a:r>
          </a:p>
        </p:txBody>
      </p:sp>
      <p:sp>
        <p:nvSpPr>
          <p:cNvPr id="4" name="Footer Placeholder 3">
            <a:extLst>
              <a:ext uri="{FF2B5EF4-FFF2-40B4-BE49-F238E27FC236}">
                <a16:creationId xmlns:a16="http://schemas.microsoft.com/office/drawing/2014/main" id="{7F47995D-A187-CF82-6CEC-58C0997DC08B}"/>
              </a:ext>
            </a:extLst>
          </p:cNvPr>
          <p:cNvSpPr>
            <a:spLocks noGrp="1"/>
          </p:cNvSpPr>
          <p:nvPr>
            <p:ph type="ftr" sz="quarter" idx="11"/>
          </p:nvPr>
        </p:nvSpPr>
        <p:spPr/>
        <p:txBody>
          <a:bodyPr/>
          <a:lstStyle/>
          <a:p>
            <a:r>
              <a:rPr lang="en-US"/>
              <a:t>Confidential and Proprietary Information</a:t>
            </a:r>
          </a:p>
        </p:txBody>
      </p:sp>
      <p:sp>
        <p:nvSpPr>
          <p:cNvPr id="5" name="Slide Number Placeholder 4">
            <a:extLst>
              <a:ext uri="{FF2B5EF4-FFF2-40B4-BE49-F238E27FC236}">
                <a16:creationId xmlns:a16="http://schemas.microsoft.com/office/drawing/2014/main" id="{7445F075-D7FD-EEDB-7EC9-DAF2657120B7}"/>
              </a:ext>
            </a:extLst>
          </p:cNvPr>
          <p:cNvSpPr>
            <a:spLocks noGrp="1"/>
          </p:cNvSpPr>
          <p:nvPr>
            <p:ph type="sldNum" sz="quarter" idx="12"/>
          </p:nvPr>
        </p:nvSpPr>
        <p:spPr/>
        <p:txBody>
          <a:bodyPr/>
          <a:lstStyle/>
          <a:p>
            <a:fld id="{07DC6EF8-7239-44B8-A009-F3DF16CC696E}" type="slidenum">
              <a:rPr lang="en-US" smtClean="0"/>
              <a:t>6</a:t>
            </a:fld>
            <a:endParaRPr lang="en-US"/>
          </a:p>
        </p:txBody>
      </p:sp>
      <p:pic>
        <p:nvPicPr>
          <p:cNvPr id="9" name="Content Placeholder 8">
            <a:extLst>
              <a:ext uri="{FF2B5EF4-FFF2-40B4-BE49-F238E27FC236}">
                <a16:creationId xmlns:a16="http://schemas.microsoft.com/office/drawing/2014/main" id="{5781943B-79BF-BB76-2927-6166AB87D424}"/>
              </a:ext>
            </a:extLst>
          </p:cNvPr>
          <p:cNvPicPr>
            <a:picLocks noGrp="1" noChangeAspect="1"/>
          </p:cNvPicPr>
          <p:nvPr>
            <p:ph idx="1"/>
          </p:nvPr>
        </p:nvPicPr>
        <p:blipFill>
          <a:blip r:embed="rId3"/>
          <a:stretch>
            <a:fillRect/>
          </a:stretch>
        </p:blipFill>
        <p:spPr>
          <a:xfrm>
            <a:off x="4008945" y="517099"/>
            <a:ext cx="5296419" cy="5536039"/>
          </a:xfrm>
        </p:spPr>
      </p:pic>
    </p:spTree>
    <p:extLst>
      <p:ext uri="{BB962C8B-B14F-4D97-AF65-F5344CB8AC3E}">
        <p14:creationId xmlns:p14="http://schemas.microsoft.com/office/powerpoint/2010/main" val="693140224"/>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D6D6220-E430-646D-DB51-4DD2FC5808B7}"/>
              </a:ext>
            </a:extLst>
          </p:cNvPr>
          <p:cNvSpPr>
            <a:spLocks noGrp="1"/>
          </p:cNvSpPr>
          <p:nvPr>
            <p:ph type="title"/>
          </p:nvPr>
        </p:nvSpPr>
        <p:spPr/>
        <p:txBody>
          <a:bodyPr/>
          <a:lstStyle/>
          <a:p>
            <a:r>
              <a:rPr lang="en-US"/>
              <a:t>Eligibility Criteria</a:t>
            </a:r>
          </a:p>
        </p:txBody>
      </p:sp>
      <p:pic>
        <p:nvPicPr>
          <p:cNvPr id="7" name="Content Placeholder 6">
            <a:extLst>
              <a:ext uri="{FF2B5EF4-FFF2-40B4-BE49-F238E27FC236}">
                <a16:creationId xmlns:a16="http://schemas.microsoft.com/office/drawing/2014/main" id="{37F3FEA1-0C4F-A73B-A382-A9A7DC9F8EA2}"/>
              </a:ext>
            </a:extLst>
          </p:cNvPr>
          <p:cNvPicPr>
            <a:picLocks noGrp="1" noChangeAspect="1"/>
          </p:cNvPicPr>
          <p:nvPr>
            <p:ph idx="1"/>
          </p:nvPr>
        </p:nvPicPr>
        <p:blipFill>
          <a:blip r:embed="rId3"/>
          <a:stretch>
            <a:fillRect/>
          </a:stretch>
        </p:blipFill>
        <p:spPr>
          <a:xfrm>
            <a:off x="1749096" y="1267792"/>
            <a:ext cx="7661241" cy="4905883"/>
          </a:xfrm>
        </p:spPr>
      </p:pic>
      <p:sp>
        <p:nvSpPr>
          <p:cNvPr id="4" name="Footer Placeholder 3">
            <a:extLst>
              <a:ext uri="{FF2B5EF4-FFF2-40B4-BE49-F238E27FC236}">
                <a16:creationId xmlns:a16="http://schemas.microsoft.com/office/drawing/2014/main" id="{7F47995D-A187-CF82-6CEC-58C0997DC08B}"/>
              </a:ext>
            </a:extLst>
          </p:cNvPr>
          <p:cNvSpPr>
            <a:spLocks noGrp="1"/>
          </p:cNvSpPr>
          <p:nvPr>
            <p:ph type="ftr" sz="quarter" idx="11"/>
          </p:nvPr>
        </p:nvSpPr>
        <p:spPr/>
        <p:txBody>
          <a:bodyPr/>
          <a:lstStyle/>
          <a:p>
            <a:r>
              <a:rPr lang="en-US"/>
              <a:t>Confidential and Proprietary Information</a:t>
            </a:r>
          </a:p>
        </p:txBody>
      </p:sp>
      <p:sp>
        <p:nvSpPr>
          <p:cNvPr id="5" name="Slide Number Placeholder 4">
            <a:extLst>
              <a:ext uri="{FF2B5EF4-FFF2-40B4-BE49-F238E27FC236}">
                <a16:creationId xmlns:a16="http://schemas.microsoft.com/office/drawing/2014/main" id="{7445F075-D7FD-EEDB-7EC9-DAF2657120B7}"/>
              </a:ext>
            </a:extLst>
          </p:cNvPr>
          <p:cNvSpPr>
            <a:spLocks noGrp="1"/>
          </p:cNvSpPr>
          <p:nvPr>
            <p:ph type="sldNum" sz="quarter" idx="12"/>
          </p:nvPr>
        </p:nvSpPr>
        <p:spPr/>
        <p:txBody>
          <a:bodyPr/>
          <a:lstStyle/>
          <a:p>
            <a:fld id="{07DC6EF8-7239-44B8-A009-F3DF16CC696E}" type="slidenum">
              <a:rPr lang="en-US" smtClean="0"/>
              <a:t>7</a:t>
            </a:fld>
            <a:endParaRPr lang="en-US"/>
          </a:p>
        </p:txBody>
      </p:sp>
    </p:spTree>
    <p:extLst>
      <p:ext uri="{BB962C8B-B14F-4D97-AF65-F5344CB8AC3E}">
        <p14:creationId xmlns:p14="http://schemas.microsoft.com/office/powerpoint/2010/main" val="1618968650"/>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8FF2D78-C8AE-3D83-FF60-2E5D4F31BA65}"/>
              </a:ext>
            </a:extLst>
          </p:cNvPr>
          <p:cNvSpPr>
            <a:spLocks noGrp="1"/>
          </p:cNvSpPr>
          <p:nvPr>
            <p:ph type="title"/>
          </p:nvPr>
        </p:nvSpPr>
        <p:spPr>
          <a:xfrm>
            <a:off x="467108" y="179765"/>
            <a:ext cx="10978219" cy="1007311"/>
          </a:xfrm>
        </p:spPr>
        <p:txBody>
          <a:bodyPr/>
          <a:lstStyle/>
          <a:p>
            <a:r>
              <a:rPr lang="en-US"/>
              <a:t>ECM Referral Form</a:t>
            </a:r>
          </a:p>
        </p:txBody>
      </p:sp>
      <p:sp>
        <p:nvSpPr>
          <p:cNvPr id="3" name="Footer Placeholder 2">
            <a:extLst>
              <a:ext uri="{FF2B5EF4-FFF2-40B4-BE49-F238E27FC236}">
                <a16:creationId xmlns:a16="http://schemas.microsoft.com/office/drawing/2014/main" id="{1AAA786D-BC91-FA1A-DF5B-F64A146DE96A}"/>
              </a:ext>
            </a:extLst>
          </p:cNvPr>
          <p:cNvSpPr>
            <a:spLocks noGrp="1"/>
          </p:cNvSpPr>
          <p:nvPr>
            <p:ph type="ftr" sz="quarter" idx="11"/>
          </p:nvPr>
        </p:nvSpPr>
        <p:spPr/>
        <p:txBody>
          <a:bodyPr/>
          <a:lstStyle/>
          <a:p>
            <a:r>
              <a:rPr lang="en-US"/>
              <a:t>Confidential and Proprietary Information</a:t>
            </a:r>
          </a:p>
        </p:txBody>
      </p:sp>
      <p:sp>
        <p:nvSpPr>
          <p:cNvPr id="4" name="Slide Number Placeholder 3">
            <a:extLst>
              <a:ext uri="{FF2B5EF4-FFF2-40B4-BE49-F238E27FC236}">
                <a16:creationId xmlns:a16="http://schemas.microsoft.com/office/drawing/2014/main" id="{1E2E41D3-461A-C862-E908-B86410ED14B6}"/>
              </a:ext>
            </a:extLst>
          </p:cNvPr>
          <p:cNvSpPr>
            <a:spLocks noGrp="1"/>
          </p:cNvSpPr>
          <p:nvPr>
            <p:ph type="sldNum" sz="quarter" idx="12"/>
          </p:nvPr>
        </p:nvSpPr>
        <p:spPr/>
        <p:txBody>
          <a:bodyPr/>
          <a:lstStyle/>
          <a:p>
            <a:fld id="{07DC6EF8-7239-44B8-A009-F3DF16CC696E}" type="slidenum">
              <a:rPr lang="en-US" smtClean="0"/>
              <a:t>8</a:t>
            </a:fld>
            <a:endParaRPr lang="en-US"/>
          </a:p>
        </p:txBody>
      </p:sp>
      <p:pic>
        <p:nvPicPr>
          <p:cNvPr id="6" name="Picture 5">
            <a:extLst>
              <a:ext uri="{FF2B5EF4-FFF2-40B4-BE49-F238E27FC236}">
                <a16:creationId xmlns:a16="http://schemas.microsoft.com/office/drawing/2014/main" id="{B1EC0515-9433-D0D8-22CD-99BD2D06F671}"/>
              </a:ext>
            </a:extLst>
          </p:cNvPr>
          <p:cNvPicPr>
            <a:picLocks noChangeAspect="1"/>
          </p:cNvPicPr>
          <p:nvPr/>
        </p:nvPicPr>
        <p:blipFill>
          <a:blip r:embed="rId2"/>
          <a:stretch>
            <a:fillRect/>
          </a:stretch>
        </p:blipFill>
        <p:spPr>
          <a:xfrm>
            <a:off x="181896" y="746527"/>
            <a:ext cx="5585944" cy="5364945"/>
          </a:xfrm>
          <a:prstGeom prst="rect">
            <a:avLst/>
          </a:prstGeom>
        </p:spPr>
      </p:pic>
      <p:pic>
        <p:nvPicPr>
          <p:cNvPr id="9" name="Picture 8">
            <a:extLst>
              <a:ext uri="{FF2B5EF4-FFF2-40B4-BE49-F238E27FC236}">
                <a16:creationId xmlns:a16="http://schemas.microsoft.com/office/drawing/2014/main" id="{CCC15B4C-AFA2-7FE4-6142-3D9481C5702C}"/>
              </a:ext>
            </a:extLst>
          </p:cNvPr>
          <p:cNvPicPr>
            <a:picLocks noChangeAspect="1"/>
          </p:cNvPicPr>
          <p:nvPr/>
        </p:nvPicPr>
        <p:blipFill>
          <a:blip r:embed="rId3"/>
          <a:stretch>
            <a:fillRect/>
          </a:stretch>
        </p:blipFill>
        <p:spPr>
          <a:xfrm>
            <a:off x="6237715" y="3166815"/>
            <a:ext cx="5342083" cy="3581710"/>
          </a:xfrm>
          <a:prstGeom prst="rect">
            <a:avLst/>
          </a:prstGeom>
        </p:spPr>
      </p:pic>
      <p:pic>
        <p:nvPicPr>
          <p:cNvPr id="11" name="Picture 10">
            <a:extLst>
              <a:ext uri="{FF2B5EF4-FFF2-40B4-BE49-F238E27FC236}">
                <a16:creationId xmlns:a16="http://schemas.microsoft.com/office/drawing/2014/main" id="{E5883BDB-2FB2-5A6A-3F99-498FB0B1783D}"/>
              </a:ext>
            </a:extLst>
          </p:cNvPr>
          <p:cNvPicPr>
            <a:picLocks noChangeAspect="1"/>
          </p:cNvPicPr>
          <p:nvPr/>
        </p:nvPicPr>
        <p:blipFill>
          <a:blip r:embed="rId4"/>
          <a:stretch>
            <a:fillRect/>
          </a:stretch>
        </p:blipFill>
        <p:spPr>
          <a:xfrm>
            <a:off x="6237715" y="713498"/>
            <a:ext cx="4701947" cy="2110923"/>
          </a:xfrm>
          <a:prstGeom prst="rect">
            <a:avLst/>
          </a:prstGeom>
        </p:spPr>
      </p:pic>
    </p:spTree>
    <p:extLst>
      <p:ext uri="{BB962C8B-B14F-4D97-AF65-F5344CB8AC3E}">
        <p14:creationId xmlns:p14="http://schemas.microsoft.com/office/powerpoint/2010/main" val="3484245171"/>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8FF2D78-C8AE-3D83-FF60-2E5D4F31BA65}"/>
              </a:ext>
            </a:extLst>
          </p:cNvPr>
          <p:cNvSpPr>
            <a:spLocks noGrp="1"/>
          </p:cNvSpPr>
          <p:nvPr>
            <p:ph type="title"/>
          </p:nvPr>
        </p:nvSpPr>
        <p:spPr>
          <a:xfrm>
            <a:off x="467108" y="179765"/>
            <a:ext cx="10978219" cy="1007311"/>
          </a:xfrm>
        </p:spPr>
        <p:txBody>
          <a:bodyPr/>
          <a:lstStyle/>
          <a:p>
            <a:r>
              <a:rPr lang="en-US"/>
              <a:t>ECM Referral Form</a:t>
            </a:r>
          </a:p>
        </p:txBody>
      </p:sp>
      <p:sp>
        <p:nvSpPr>
          <p:cNvPr id="3" name="Footer Placeholder 2">
            <a:extLst>
              <a:ext uri="{FF2B5EF4-FFF2-40B4-BE49-F238E27FC236}">
                <a16:creationId xmlns:a16="http://schemas.microsoft.com/office/drawing/2014/main" id="{1AAA786D-BC91-FA1A-DF5B-F64A146DE96A}"/>
              </a:ext>
            </a:extLst>
          </p:cNvPr>
          <p:cNvSpPr>
            <a:spLocks noGrp="1"/>
          </p:cNvSpPr>
          <p:nvPr>
            <p:ph type="ftr" sz="quarter" idx="11"/>
          </p:nvPr>
        </p:nvSpPr>
        <p:spPr/>
        <p:txBody>
          <a:bodyPr/>
          <a:lstStyle/>
          <a:p>
            <a:r>
              <a:rPr lang="en-US"/>
              <a:t>Confidential and Proprietary Information</a:t>
            </a:r>
          </a:p>
        </p:txBody>
      </p:sp>
      <p:sp>
        <p:nvSpPr>
          <p:cNvPr id="4" name="Slide Number Placeholder 3">
            <a:extLst>
              <a:ext uri="{FF2B5EF4-FFF2-40B4-BE49-F238E27FC236}">
                <a16:creationId xmlns:a16="http://schemas.microsoft.com/office/drawing/2014/main" id="{1E2E41D3-461A-C862-E908-B86410ED14B6}"/>
              </a:ext>
            </a:extLst>
          </p:cNvPr>
          <p:cNvSpPr>
            <a:spLocks noGrp="1"/>
          </p:cNvSpPr>
          <p:nvPr>
            <p:ph type="sldNum" sz="quarter" idx="12"/>
          </p:nvPr>
        </p:nvSpPr>
        <p:spPr/>
        <p:txBody>
          <a:bodyPr/>
          <a:lstStyle/>
          <a:p>
            <a:fld id="{07DC6EF8-7239-44B8-A009-F3DF16CC696E}" type="slidenum">
              <a:rPr lang="en-US" smtClean="0"/>
              <a:t>9</a:t>
            </a:fld>
            <a:endParaRPr lang="en-US"/>
          </a:p>
        </p:txBody>
      </p:sp>
      <p:pic>
        <p:nvPicPr>
          <p:cNvPr id="7" name="Picture 6">
            <a:extLst>
              <a:ext uri="{FF2B5EF4-FFF2-40B4-BE49-F238E27FC236}">
                <a16:creationId xmlns:a16="http://schemas.microsoft.com/office/drawing/2014/main" id="{778248B7-808D-46A7-B3C1-DB4F1BB5B0CE}"/>
              </a:ext>
            </a:extLst>
          </p:cNvPr>
          <p:cNvPicPr>
            <a:picLocks noChangeAspect="1"/>
          </p:cNvPicPr>
          <p:nvPr/>
        </p:nvPicPr>
        <p:blipFill>
          <a:blip r:embed="rId2"/>
          <a:stretch>
            <a:fillRect/>
          </a:stretch>
        </p:blipFill>
        <p:spPr>
          <a:xfrm>
            <a:off x="612202" y="741932"/>
            <a:ext cx="4427604" cy="5944115"/>
          </a:xfrm>
          <a:prstGeom prst="rect">
            <a:avLst/>
          </a:prstGeom>
        </p:spPr>
      </p:pic>
      <p:pic>
        <p:nvPicPr>
          <p:cNvPr id="10" name="Picture 9">
            <a:extLst>
              <a:ext uri="{FF2B5EF4-FFF2-40B4-BE49-F238E27FC236}">
                <a16:creationId xmlns:a16="http://schemas.microsoft.com/office/drawing/2014/main" id="{08E670BA-74D7-EAD8-3700-80E0DE4C2889}"/>
              </a:ext>
            </a:extLst>
          </p:cNvPr>
          <p:cNvPicPr>
            <a:picLocks noChangeAspect="1"/>
          </p:cNvPicPr>
          <p:nvPr/>
        </p:nvPicPr>
        <p:blipFill>
          <a:blip r:embed="rId3"/>
          <a:stretch>
            <a:fillRect/>
          </a:stretch>
        </p:blipFill>
        <p:spPr>
          <a:xfrm>
            <a:off x="6467400" y="487425"/>
            <a:ext cx="4313294" cy="5883150"/>
          </a:xfrm>
          <a:prstGeom prst="rect">
            <a:avLst/>
          </a:prstGeom>
        </p:spPr>
      </p:pic>
    </p:spTree>
    <p:extLst>
      <p:ext uri="{BB962C8B-B14F-4D97-AF65-F5344CB8AC3E}">
        <p14:creationId xmlns:p14="http://schemas.microsoft.com/office/powerpoint/2010/main" val="900846784"/>
      </p:ext>
    </p:extLst>
  </p:cSld>
  <p:clrMapOvr>
    <a:masterClrMapping/>
  </p:clrMapOvr>
  <p:transition/>
  <p:timing/>
</p:sld>
</file>

<file path=ppt/tags/tag1.xml><?xml version="1.0" encoding="utf-8"?>
<p:tagLst xmlns:p="http://schemas.openxmlformats.org/presentationml/2006/main">
  <p:tag name="AS_OS" val="Unix 3.10.0.957"/>
  <p:tag name="AS_RELEASE_DATE" val="2023.07.31"/>
  <p:tag name="AS_TITLE" val="Aspose.Slides for Java"/>
  <p:tag name="AS_VERSION" val="23.7"/>
</p:tagLst>
</file>

<file path=ppt/theme/theme1.xml><?xml version="1.0" encoding="utf-8"?>
<a:theme xmlns:r="http://schemas.openxmlformats.org/officeDocument/2006/relationships" xmlns:a="http://schemas.openxmlformats.org/drawingml/2006/main" name="1_Office Theme">
  <a:themeElements>
    <a:clrScheme name="Orange_HPO_2020">
      <a:dk1>
        <a:srgbClr val="F58220"/>
      </a:dk1>
      <a:lt1>
        <a:srgbClr val="FFFFFF"/>
      </a:lt1>
      <a:dk2>
        <a:srgbClr val="333333"/>
      </a:dk2>
      <a:lt2>
        <a:srgbClr val="DDDDDD"/>
      </a:lt2>
      <a:accent1>
        <a:srgbClr val="F58220"/>
      </a:accent1>
      <a:accent2>
        <a:srgbClr val="CB177D"/>
      </a:accent2>
      <a:accent3>
        <a:srgbClr val="AAC832"/>
      </a:accent3>
      <a:accent4>
        <a:srgbClr val="5C068C"/>
      </a:accent4>
      <a:accent5>
        <a:srgbClr val="FDB913"/>
      </a:accent5>
      <a:accent6>
        <a:srgbClr val="6E6E6E"/>
      </a:accent6>
      <a:hlink>
        <a:srgbClr val="00548C"/>
      </a:hlink>
      <a:folHlink>
        <a:srgbClr val="00AEEF"/>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100" b="1" dirty="0" smtClean="0">
            <a:solidFill>
              <a:schemeClr val="bg1">
                <a:lumMod val="50000"/>
              </a:schemeClr>
            </a:solidFill>
            <a:latin typeface="Arial" panose="020B0604020202020204" pitchFamily="34" charset="0"/>
            <a:cs typeface="Arial" panose="020B0604020202020204" pitchFamily="34"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43659ff-421c-44a6-b9d8-2597654a2a70" xsi:nil="true"/>
    <lcf76f155ced4ddcb4097134ff3c332f xmlns="6fec0992-698f-479d-9fe2-1ac647283c3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AE776CE9286B84F88DDCA62D85B7285" ma:contentTypeVersion="15" ma:contentTypeDescription="Create a new document." ma:contentTypeScope="" ma:versionID="1825163668d6c9e59922c85a86933acd">
  <xsd:schema xmlns:xsd="http://www.w3.org/2001/XMLSchema" xmlns:xs="http://www.w3.org/2001/XMLSchema" xmlns:p="http://schemas.microsoft.com/office/2006/metadata/properties" xmlns:ns2="6fec0992-698f-479d-9fe2-1ac647283c30" xmlns:ns3="d43659ff-421c-44a6-b9d8-2597654a2a70" targetNamespace="http://schemas.microsoft.com/office/2006/metadata/properties" ma:root="true" ma:fieldsID="1bb9945caff168a891fd52a600aa1b33" ns2:_="" ns3:_="">
    <xsd:import namespace="6fec0992-698f-479d-9fe2-1ac647283c30"/>
    <xsd:import namespace="d43659ff-421c-44a6-b9d8-2597654a2a7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ec0992-698f-479d-9fe2-1ac647283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df81f89-6fd8-4d96-bfda-54d1e8454c2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3659ff-421c-44a6-b9d8-2597654a2a7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f49cf0f-9d36-4ed2-8dad-d3668905a2d4}" ma:internalName="TaxCatchAll" ma:showField="CatchAllData" ma:web="d43659ff-421c-44a6-b9d8-2597654a2a7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03BB52-6A1B-487C-9517-578CF284645B}">
  <ds:schemaRefs>
    <ds:schemaRef ds:uri="6fec0992-698f-479d-9fe2-1ac647283c30"/>
    <ds:schemaRef ds:uri="http://purl.org/dc/dcmitype/"/>
    <ds:schemaRef ds:uri="http://schemas.openxmlformats.org/package/2006/metadata/core-properties"/>
    <ds:schemaRef ds:uri="http://schemas.microsoft.com/office/2006/documentManagement/types"/>
    <ds:schemaRef ds:uri="http://purl.org/dc/terms/"/>
    <ds:schemaRef ds:uri="d43659ff-421c-44a6-b9d8-2597654a2a70"/>
    <ds:schemaRef ds:uri="http://purl.org/dc/elements/1.1/"/>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31B3BE46-5619-45D0-ACA6-6599DE3F85DA}">
  <ds:schemaRefs>
    <ds:schemaRef ds:uri="http://schemas.microsoft.com/sharepoint/v3/contenttype/forms"/>
  </ds:schemaRefs>
</ds:datastoreItem>
</file>

<file path=customXml/itemProps3.xml><?xml version="1.0" encoding="utf-8"?>
<ds:datastoreItem xmlns:ds="http://schemas.openxmlformats.org/officeDocument/2006/customXml" ds:itemID="{D4B4E9B0-4013-43CF-958C-EC431423990F}">
  <ds:schemaRefs>
    <ds:schemaRef ds:uri="6fec0992-698f-479d-9fe2-1ac647283c30"/>
    <ds:schemaRef ds:uri="d43659ff-421c-44a6-b9d8-2597654a2a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vt="http://schemas.openxmlformats.org/officeDocument/2006/docPropsVTypes" xmlns="http://schemas.openxmlformats.org/officeDocument/2006/extended-properties">
  <Company/>
  <PresentationFormat>Widescreen</PresentationFormat>
  <Paragraphs>90</Paragraphs>
  <Slides>15</Slides>
  <Notes>11</Notes>
  <TotalTime>2279</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15</vt:i4>
      </vt:variant>
    </vt:vector>
  </HeadingPairs>
  <TitlesOfParts>
    <vt:vector baseType="lpstr" size="21">
      <vt:lpstr>Arial</vt:lpstr>
      <vt:lpstr>Calibri Light</vt:lpstr>
      <vt:lpstr>Calibri</vt:lpstr>
      <vt:lpstr>Aptos</vt:lpstr>
      <vt:lpstr>Times New Roman</vt:lpstr>
      <vt:lpstr>1_Office Theme</vt:lpstr>
      <vt:lpstr>CalAIM Enhanced Care Management (ECM) and Community Supports (CS)</vt:lpstr>
      <vt:lpstr>Background</vt:lpstr>
      <vt:lpstr>Enhanced Care Management (ECM) and Community Supports– Where did it come from?</vt:lpstr>
      <vt:lpstr>CalAIM’s Enhanced Care Management (ECM)</vt:lpstr>
      <vt:lpstr>ECM Populations of Focus</vt:lpstr>
      <vt:lpstr>Eligibility Criteria</vt:lpstr>
      <vt:lpstr>Eligibility Criteria</vt:lpstr>
      <vt:lpstr>ECM Referral Form</vt:lpstr>
      <vt:lpstr>ECM Referral Form</vt:lpstr>
      <vt:lpstr>ECM End-To End Process</vt:lpstr>
      <vt:lpstr>PowerPoint Presentation</vt:lpstr>
      <vt:lpstr>Community Support Descriptions</vt:lpstr>
      <vt:lpstr>Community Support Descriptions</vt:lpstr>
      <vt:lpstr>CS Screening and Referral</vt:lpstr>
      <vt:lpstr>CalAIM Resources </vt:lpstr>
    </vt:vector>
  </TitlesOfParts>
  <LinksUpToDate>0</LinksUpToDate>
  <SharedDoc>0</SharedDoc>
  <HyperlinksChanged>0</HyperlinksChanged>
  <Application>Aspose.Slides for Java</Application>
  <AppVersion>23.0700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Food Insecurity</dc:title>
  <dc:creator>Katherine Lee</dc:creator>
  <cp:lastModifiedBy>Nancy W. Kalev</cp:lastModifiedBy>
  <cp:revision>21</cp:revision>
  <dcterms:created xsi:type="dcterms:W3CDTF">2021-09-22T20:46:04Z</dcterms:created>
  <dcterms:modified xsi:type="dcterms:W3CDTF">2024-02-14T20:40:22Z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ContentTypeId">
    <vt:lpwstr>0x0101009AE776CE9286B84F88DDCA62D85B7285</vt:lpwstr>
  </property>
  <property fmtid="{D5CDD505-2E9C-101B-9397-08002B2CF9AE}" pid="3" name="MediaServiceImageTags">
    <vt:lpwstr/>
  </property>
  <property fmtid="{D5CDD505-2E9C-101B-9397-08002B2CF9AE}" pid="4" name="MSIP_Label_5a776955-85f6-4fec-9553-96dd3e0373c4_ActionId">
    <vt:lpwstr>3cc9ea3f-06f8-45f7-9165-05104188227f</vt:lpwstr>
  </property>
  <property fmtid="{D5CDD505-2E9C-101B-9397-08002B2CF9AE}" pid="5" name="MSIP_Label_5a776955-85f6-4fec-9553-96dd3e0373c4_ContentBits">
    <vt:lpwstr>0</vt:lpwstr>
  </property>
  <property fmtid="{D5CDD505-2E9C-101B-9397-08002B2CF9AE}" pid="6" name="MSIP_Label_5a776955-85f6-4fec-9553-96dd3e0373c4_Enabled">
    <vt:lpwstr>true</vt:lpwstr>
  </property>
  <property fmtid="{D5CDD505-2E9C-101B-9397-08002B2CF9AE}" pid="7" name="MSIP_Label_5a776955-85f6-4fec-9553-96dd3e0373c4_Method">
    <vt:lpwstr>Standard</vt:lpwstr>
  </property>
  <property fmtid="{D5CDD505-2E9C-101B-9397-08002B2CF9AE}" pid="8" name="MSIP_Label_5a776955-85f6-4fec-9553-96dd3e0373c4_Name">
    <vt:lpwstr>Confidential</vt:lpwstr>
  </property>
  <property fmtid="{D5CDD505-2E9C-101B-9397-08002B2CF9AE}" pid="9" name="MSIP_Label_5a776955-85f6-4fec-9553-96dd3e0373c4_SetDate">
    <vt:lpwstr>2024-01-26T23:46:59Z</vt:lpwstr>
  </property>
  <property fmtid="{D5CDD505-2E9C-101B-9397-08002B2CF9AE}" pid="10" name="MSIP_Label_5a776955-85f6-4fec-9553-96dd3e0373c4_SiteId">
    <vt:lpwstr>f45ccc07-e57e-4d15-bf6f-f6cbccd2d395</vt:lpwstr>
  </property>
</Properties>
</file>