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42" r:id="rId4"/>
    <p:sldMasterId id="2147483648" r:id="rId5"/>
  </p:sldMasterIdLst>
  <p:notesMasterIdLst>
    <p:notesMasterId r:id="rId23"/>
  </p:notesMasterIdLst>
  <p:handoutMasterIdLst>
    <p:handoutMasterId r:id="rId24"/>
  </p:handoutMasterIdLst>
  <p:sldIdLst>
    <p:sldId id="257" r:id="rId6"/>
    <p:sldId id="287" r:id="rId7"/>
    <p:sldId id="381" r:id="rId8"/>
    <p:sldId id="382" r:id="rId9"/>
    <p:sldId id="383" r:id="rId10"/>
    <p:sldId id="384" r:id="rId11"/>
    <p:sldId id="385" r:id="rId12"/>
    <p:sldId id="386" r:id="rId13"/>
    <p:sldId id="387" r:id="rId14"/>
    <p:sldId id="388" r:id="rId15"/>
    <p:sldId id="389" r:id="rId16"/>
    <p:sldId id="390" r:id="rId17"/>
    <p:sldId id="391" r:id="rId18"/>
    <p:sldId id="392" r:id="rId19"/>
    <p:sldId id="393" r:id="rId20"/>
    <p:sldId id="379" r:id="rId21"/>
    <p:sldId id="395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66D62C-415B-900D-D801-989500B7877C}" name="Jasmine Lacsamana" initials="JL" userId="S::jlacsamana@archstone.org::e96e28dd-33c7-484b-877d-a8a197caf952" providerId="AD"/>
  <p188:author id="{C4BFF392-E385-1125-D92E-CE55DAE4B03E}" name="Christopher A. Langston" initials="CAL" userId="S::calangston@archstone.org::7e8241fc-cf6d-403f-8543-f70ec99203a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8FE"/>
    <a:srgbClr val="0793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96A428-0545-48C8-A92E-360825F2D113}" v="8" dt="2025-04-02T18:40:51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79091" autoAdjust="0"/>
  </p:normalViewPr>
  <p:slideViewPr>
    <p:cSldViewPr>
      <p:cViewPr varScale="1">
        <p:scale>
          <a:sx n="88" d="100"/>
          <a:sy n="88" d="100"/>
        </p:scale>
        <p:origin x="129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8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212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mine Lacsamana" userId="e96e28dd-33c7-484b-877d-a8a197caf952" providerId="ADAL" clId="{E096A428-0545-48C8-A92E-360825F2D113}"/>
    <pc:docChg chg="undo custSel addSld delSld modSld addMainMaster delMainMaster modMainMaster">
      <pc:chgData name="Jasmine Lacsamana" userId="e96e28dd-33c7-484b-877d-a8a197caf952" providerId="ADAL" clId="{E096A428-0545-48C8-A92E-360825F2D113}" dt="2025-04-02T20:03:49.244" v="423" actId="20577"/>
      <pc:docMkLst>
        <pc:docMk/>
      </pc:docMkLst>
      <pc:sldChg chg="add del">
        <pc:chgData name="Jasmine Lacsamana" userId="e96e28dd-33c7-484b-877d-a8a197caf952" providerId="ADAL" clId="{E096A428-0545-48C8-A92E-360825F2D113}" dt="2025-04-02T18:29:43.984" v="211"/>
        <pc:sldMkLst>
          <pc:docMk/>
          <pc:sldMk cId="1827671970" sldId="256"/>
        </pc:sldMkLst>
      </pc:sldChg>
      <pc:sldChg chg="modSp add del mod">
        <pc:chgData name="Jasmine Lacsamana" userId="e96e28dd-33c7-484b-877d-a8a197caf952" providerId="ADAL" clId="{E096A428-0545-48C8-A92E-360825F2D113}" dt="2025-04-02T18:30:12.267" v="235"/>
        <pc:sldMkLst>
          <pc:docMk/>
          <pc:sldMk cId="2050194910" sldId="256"/>
        </pc:sldMkLst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2050194910" sldId="256"/>
            <ac:spMk id="3" creationId="{08683898-534C-0AA8-B628-C760019C1715}"/>
          </ac:spMkLst>
        </pc:spChg>
      </pc:sldChg>
      <pc:sldChg chg="modSp del mod">
        <pc:chgData name="Jasmine Lacsamana" userId="e96e28dd-33c7-484b-877d-a8a197caf952" providerId="ADAL" clId="{E096A428-0545-48C8-A92E-360825F2D113}" dt="2025-04-02T18:18:29.787" v="160"/>
        <pc:sldMkLst>
          <pc:docMk/>
          <pc:sldMk cId="3353645439" sldId="256"/>
        </pc:sldMkLst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3353645439" sldId="256"/>
            <ac:spMk id="3" creationId="{08683898-534C-0AA8-B628-C760019C1715}"/>
          </ac:spMkLst>
        </pc:spChg>
      </pc:sldChg>
      <pc:sldChg chg="modSp mod">
        <pc:chgData name="Jasmine Lacsamana" userId="e96e28dd-33c7-484b-877d-a8a197caf952" providerId="ADAL" clId="{E096A428-0545-48C8-A92E-360825F2D113}" dt="2025-03-25T20:05:16.890" v="6" actId="20577"/>
        <pc:sldMkLst>
          <pc:docMk/>
          <pc:sldMk cId="0" sldId="257"/>
        </pc:sldMkLst>
        <pc:spChg chg="mod">
          <ac:chgData name="Jasmine Lacsamana" userId="e96e28dd-33c7-484b-877d-a8a197caf952" providerId="ADAL" clId="{E096A428-0545-48C8-A92E-360825F2D113}" dt="2025-03-25T20:05:16.890" v="6" actId="20577"/>
          <ac:spMkLst>
            <pc:docMk/>
            <pc:sldMk cId="0" sldId="257"/>
            <ac:spMk id="4" creationId="{431EF1FC-17A2-BBB9-1BD7-5461AD13DABB}"/>
          </ac:spMkLst>
        </pc:spChg>
      </pc:sldChg>
      <pc:sldChg chg="modSp del mod">
        <pc:chgData name="Jasmine Lacsamana" userId="e96e28dd-33c7-484b-877d-a8a197caf952" providerId="ADAL" clId="{E096A428-0545-48C8-A92E-360825F2D113}" dt="2025-04-02T18:18:29.787" v="160"/>
        <pc:sldMkLst>
          <pc:docMk/>
          <pc:sldMk cId="979622460" sldId="258"/>
        </pc:sldMkLst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979622460" sldId="258"/>
            <ac:spMk id="2" creationId="{28E211E5-5ED9-6A4D-1B87-B6835F5DD6CB}"/>
          </ac:spMkLst>
        </pc:spChg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979622460" sldId="258"/>
            <ac:spMk id="3" creationId="{0C95F66E-4BE7-4D6E-98DB-B6A2BD35FA88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29:43.984" v="211"/>
        <pc:sldMkLst>
          <pc:docMk/>
          <pc:sldMk cId="1700006623" sldId="258"/>
        </pc:sldMkLst>
        <pc:spChg chg="mod">
          <ac:chgData name="Jasmine Lacsamana" userId="e96e28dd-33c7-484b-877d-a8a197caf952" providerId="ADAL" clId="{E096A428-0545-48C8-A92E-360825F2D113}" dt="2025-04-02T18:29:43.984" v="211"/>
          <ac:spMkLst>
            <pc:docMk/>
            <pc:sldMk cId="1700006623" sldId="258"/>
            <ac:spMk id="3" creationId="{0C95F66E-4BE7-4D6E-98DB-B6A2BD35FA88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30:12.267" v="235"/>
        <pc:sldMkLst>
          <pc:docMk/>
          <pc:sldMk cId="3422789764" sldId="258"/>
        </pc:sldMkLst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3422789764" sldId="258"/>
            <ac:spMk id="2" creationId="{28E211E5-5ED9-6A4D-1B87-B6835F5DD6CB}"/>
          </ac:spMkLst>
        </pc:spChg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3422789764" sldId="258"/>
            <ac:spMk id="3" creationId="{0C95F66E-4BE7-4D6E-98DB-B6A2BD35FA88}"/>
          </ac:spMkLst>
        </pc:spChg>
      </pc:sldChg>
      <pc:sldChg chg="modSp del mod">
        <pc:chgData name="Jasmine Lacsamana" userId="e96e28dd-33c7-484b-877d-a8a197caf952" providerId="ADAL" clId="{E096A428-0545-48C8-A92E-360825F2D113}" dt="2025-04-02T18:18:29.787" v="160"/>
        <pc:sldMkLst>
          <pc:docMk/>
          <pc:sldMk cId="265727331" sldId="259"/>
        </pc:sldMkLst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265727331" sldId="259"/>
            <ac:spMk id="2" creationId="{213BC19D-AD22-ECA4-2B4B-DAB7EA09DFD0}"/>
          </ac:spMkLst>
        </pc:spChg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265727331" sldId="259"/>
            <ac:spMk id="3" creationId="{4879FD9A-A3DD-7FDB-1CE3-2BB1AA40A1C1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30:12.267" v="235"/>
        <pc:sldMkLst>
          <pc:docMk/>
          <pc:sldMk cId="1442531995" sldId="259"/>
        </pc:sldMkLst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1442531995" sldId="259"/>
            <ac:spMk id="2" creationId="{213BC19D-AD22-ECA4-2B4B-DAB7EA09DFD0}"/>
          </ac:spMkLst>
        </pc:spChg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1442531995" sldId="259"/>
            <ac:spMk id="3" creationId="{4879FD9A-A3DD-7FDB-1CE3-2BB1AA40A1C1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29:43.984" v="211"/>
        <pc:sldMkLst>
          <pc:docMk/>
          <pc:sldMk cId="3418650202" sldId="259"/>
        </pc:sldMkLst>
        <pc:spChg chg="mod">
          <ac:chgData name="Jasmine Lacsamana" userId="e96e28dd-33c7-484b-877d-a8a197caf952" providerId="ADAL" clId="{E096A428-0545-48C8-A92E-360825F2D113}" dt="2025-04-02T18:29:43.984" v="211"/>
          <ac:spMkLst>
            <pc:docMk/>
            <pc:sldMk cId="3418650202" sldId="259"/>
            <ac:spMk id="2" creationId="{213BC19D-AD22-ECA4-2B4B-DAB7EA09DFD0}"/>
          </ac:spMkLst>
        </pc:spChg>
        <pc:spChg chg="mod">
          <ac:chgData name="Jasmine Lacsamana" userId="e96e28dd-33c7-484b-877d-a8a197caf952" providerId="ADAL" clId="{E096A428-0545-48C8-A92E-360825F2D113}" dt="2025-04-02T18:29:43.984" v="211"/>
          <ac:spMkLst>
            <pc:docMk/>
            <pc:sldMk cId="3418650202" sldId="259"/>
            <ac:spMk id="3" creationId="{4879FD9A-A3DD-7FDB-1CE3-2BB1AA40A1C1}"/>
          </ac:spMkLst>
        </pc:spChg>
      </pc:sldChg>
      <pc:sldChg chg="modSp del mod">
        <pc:chgData name="Jasmine Lacsamana" userId="e96e28dd-33c7-484b-877d-a8a197caf952" providerId="ADAL" clId="{E096A428-0545-48C8-A92E-360825F2D113}" dt="2025-04-02T18:18:29.787" v="160"/>
        <pc:sldMkLst>
          <pc:docMk/>
          <pc:sldMk cId="927488631" sldId="260"/>
        </pc:sldMkLst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927488631" sldId="260"/>
            <ac:spMk id="3" creationId="{8422FCC1-4CC6-4D55-59F5-2A884A889307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30:12.267" v="235"/>
        <pc:sldMkLst>
          <pc:docMk/>
          <pc:sldMk cId="3181880459" sldId="260"/>
        </pc:sldMkLst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3181880459" sldId="260"/>
            <ac:spMk id="3" creationId="{8422FCC1-4CC6-4D55-59F5-2A884A889307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29:43.984" v="211"/>
        <pc:sldMkLst>
          <pc:docMk/>
          <pc:sldMk cId="4247206503" sldId="260"/>
        </pc:sldMkLst>
        <pc:spChg chg="mod">
          <ac:chgData name="Jasmine Lacsamana" userId="e96e28dd-33c7-484b-877d-a8a197caf952" providerId="ADAL" clId="{E096A428-0545-48C8-A92E-360825F2D113}" dt="2025-04-02T18:29:43.984" v="211"/>
          <ac:spMkLst>
            <pc:docMk/>
            <pc:sldMk cId="4247206503" sldId="260"/>
            <ac:spMk id="3" creationId="{8422FCC1-4CC6-4D55-59F5-2A884A889307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29:43.984" v="211"/>
        <pc:sldMkLst>
          <pc:docMk/>
          <pc:sldMk cId="56384846" sldId="261"/>
        </pc:sldMkLst>
        <pc:spChg chg="mod">
          <ac:chgData name="Jasmine Lacsamana" userId="e96e28dd-33c7-484b-877d-a8a197caf952" providerId="ADAL" clId="{E096A428-0545-48C8-A92E-360825F2D113}" dt="2025-04-02T18:29:43.984" v="211"/>
          <ac:spMkLst>
            <pc:docMk/>
            <pc:sldMk cId="56384846" sldId="261"/>
            <ac:spMk id="3" creationId="{0D9923CB-0963-6B8D-D310-2346AB2FD094}"/>
          </ac:spMkLst>
        </pc:spChg>
      </pc:sldChg>
      <pc:sldChg chg="modSp del mod">
        <pc:chgData name="Jasmine Lacsamana" userId="e96e28dd-33c7-484b-877d-a8a197caf952" providerId="ADAL" clId="{E096A428-0545-48C8-A92E-360825F2D113}" dt="2025-04-02T18:18:29.787" v="160"/>
        <pc:sldMkLst>
          <pc:docMk/>
          <pc:sldMk cId="3284646647" sldId="261"/>
        </pc:sldMkLst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3284646647" sldId="261"/>
            <ac:spMk id="2" creationId="{B3330B44-5EC2-5713-5963-4CDA813562DD}"/>
          </ac:spMkLst>
        </pc:spChg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3284646647" sldId="261"/>
            <ac:spMk id="3" creationId="{0D9923CB-0963-6B8D-D310-2346AB2FD094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30:12.267" v="235"/>
        <pc:sldMkLst>
          <pc:docMk/>
          <pc:sldMk cId="3568384323" sldId="261"/>
        </pc:sldMkLst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3568384323" sldId="261"/>
            <ac:spMk id="2" creationId="{B3330B44-5EC2-5713-5963-4CDA813562DD}"/>
          </ac:spMkLst>
        </pc:spChg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3568384323" sldId="261"/>
            <ac:spMk id="3" creationId="{0D9923CB-0963-6B8D-D310-2346AB2FD094}"/>
          </ac:spMkLst>
        </pc:spChg>
      </pc:sldChg>
      <pc:sldChg chg="del">
        <pc:chgData name="Jasmine Lacsamana" userId="e96e28dd-33c7-484b-877d-a8a197caf952" providerId="ADAL" clId="{E096A428-0545-48C8-A92E-360825F2D113}" dt="2025-04-02T18:18:29.787" v="160"/>
        <pc:sldMkLst>
          <pc:docMk/>
          <pc:sldMk cId="1103660066" sldId="262"/>
        </pc:sldMkLst>
      </pc:sldChg>
      <pc:sldChg chg="add del">
        <pc:chgData name="Jasmine Lacsamana" userId="e96e28dd-33c7-484b-877d-a8a197caf952" providerId="ADAL" clId="{E096A428-0545-48C8-A92E-360825F2D113}" dt="2025-04-02T18:30:12.267" v="235"/>
        <pc:sldMkLst>
          <pc:docMk/>
          <pc:sldMk cId="1334914532" sldId="262"/>
        </pc:sldMkLst>
      </pc:sldChg>
      <pc:sldChg chg="add del">
        <pc:chgData name="Jasmine Lacsamana" userId="e96e28dd-33c7-484b-877d-a8a197caf952" providerId="ADAL" clId="{E096A428-0545-48C8-A92E-360825F2D113}" dt="2025-04-02T18:29:43.984" v="211"/>
        <pc:sldMkLst>
          <pc:docMk/>
          <pc:sldMk cId="1787533422" sldId="262"/>
        </pc:sldMkLst>
      </pc:sldChg>
      <pc:sldChg chg="modSp del mod">
        <pc:chgData name="Jasmine Lacsamana" userId="e96e28dd-33c7-484b-877d-a8a197caf952" providerId="ADAL" clId="{E096A428-0545-48C8-A92E-360825F2D113}" dt="2025-04-02T18:18:29.787" v="160"/>
        <pc:sldMkLst>
          <pc:docMk/>
          <pc:sldMk cId="104029871" sldId="263"/>
        </pc:sldMkLst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104029871" sldId="263"/>
            <ac:spMk id="2" creationId="{4CF3B00C-3E32-7AD6-18E4-499EC2AF3953}"/>
          </ac:spMkLst>
        </pc:spChg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104029871" sldId="263"/>
            <ac:spMk id="3" creationId="{28AC2B6F-AC63-2C03-AED0-F577752D259D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29:43.984" v="211"/>
        <pc:sldMkLst>
          <pc:docMk/>
          <pc:sldMk cId="1848098239" sldId="263"/>
        </pc:sldMkLst>
        <pc:spChg chg="mod">
          <ac:chgData name="Jasmine Lacsamana" userId="e96e28dd-33c7-484b-877d-a8a197caf952" providerId="ADAL" clId="{E096A428-0545-48C8-A92E-360825F2D113}" dt="2025-04-02T18:29:43.984" v="211"/>
          <ac:spMkLst>
            <pc:docMk/>
            <pc:sldMk cId="1848098239" sldId="263"/>
            <ac:spMk id="3" creationId="{28AC2B6F-AC63-2C03-AED0-F577752D259D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30:12.267" v="235"/>
        <pc:sldMkLst>
          <pc:docMk/>
          <pc:sldMk cId="2282831058" sldId="263"/>
        </pc:sldMkLst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2282831058" sldId="263"/>
            <ac:spMk id="2" creationId="{4CF3B00C-3E32-7AD6-18E4-499EC2AF3953}"/>
          </ac:spMkLst>
        </pc:spChg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2282831058" sldId="263"/>
            <ac:spMk id="3" creationId="{28AC2B6F-AC63-2C03-AED0-F577752D259D}"/>
          </ac:spMkLst>
        </pc:spChg>
      </pc:sldChg>
      <pc:sldChg chg="modSp del mod">
        <pc:chgData name="Jasmine Lacsamana" userId="e96e28dd-33c7-484b-877d-a8a197caf952" providerId="ADAL" clId="{E096A428-0545-48C8-A92E-360825F2D113}" dt="2025-04-02T18:18:29.787" v="160"/>
        <pc:sldMkLst>
          <pc:docMk/>
          <pc:sldMk cId="3673618557" sldId="264"/>
        </pc:sldMkLst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3673618557" sldId="264"/>
            <ac:spMk id="3" creationId="{9478BF74-1ED7-CD78-802B-A2A43178E8BB}"/>
          </ac:spMkLst>
        </pc:spChg>
      </pc:sldChg>
      <pc:sldChg chg="add del">
        <pc:chgData name="Jasmine Lacsamana" userId="e96e28dd-33c7-484b-877d-a8a197caf952" providerId="ADAL" clId="{E096A428-0545-48C8-A92E-360825F2D113}" dt="2025-04-02T18:29:43.984" v="211"/>
        <pc:sldMkLst>
          <pc:docMk/>
          <pc:sldMk cId="4003254507" sldId="264"/>
        </pc:sldMkLst>
      </pc:sldChg>
      <pc:sldChg chg="modSp add del mod">
        <pc:chgData name="Jasmine Lacsamana" userId="e96e28dd-33c7-484b-877d-a8a197caf952" providerId="ADAL" clId="{E096A428-0545-48C8-A92E-360825F2D113}" dt="2025-04-02T18:30:12.267" v="235"/>
        <pc:sldMkLst>
          <pc:docMk/>
          <pc:sldMk cId="4161173994" sldId="264"/>
        </pc:sldMkLst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4161173994" sldId="264"/>
            <ac:spMk id="3" creationId="{9478BF74-1ED7-CD78-802B-A2A43178E8BB}"/>
          </ac:spMkLst>
        </pc:spChg>
      </pc:sldChg>
      <pc:sldChg chg="modSp del mod">
        <pc:chgData name="Jasmine Lacsamana" userId="e96e28dd-33c7-484b-877d-a8a197caf952" providerId="ADAL" clId="{E096A428-0545-48C8-A92E-360825F2D113}" dt="2025-04-02T18:18:29.787" v="160"/>
        <pc:sldMkLst>
          <pc:docMk/>
          <pc:sldMk cId="997144977" sldId="265"/>
        </pc:sldMkLst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997144977" sldId="265"/>
            <ac:spMk id="3" creationId="{9FDF7104-031E-A4BE-644E-8924E746D9DC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30:12.267" v="235"/>
        <pc:sldMkLst>
          <pc:docMk/>
          <pc:sldMk cId="1654733151" sldId="265"/>
        </pc:sldMkLst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1654733151" sldId="265"/>
            <ac:spMk id="3" creationId="{9FDF7104-031E-A4BE-644E-8924E746D9DC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29:43.984" v="211"/>
        <pc:sldMkLst>
          <pc:docMk/>
          <pc:sldMk cId="3801253270" sldId="265"/>
        </pc:sldMkLst>
        <pc:spChg chg="mod">
          <ac:chgData name="Jasmine Lacsamana" userId="e96e28dd-33c7-484b-877d-a8a197caf952" providerId="ADAL" clId="{E096A428-0545-48C8-A92E-360825F2D113}" dt="2025-04-02T18:29:43.984" v="211"/>
          <ac:spMkLst>
            <pc:docMk/>
            <pc:sldMk cId="3801253270" sldId="265"/>
            <ac:spMk id="3" creationId="{9FDF7104-031E-A4BE-644E-8924E746D9DC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29:43.984" v="211"/>
        <pc:sldMkLst>
          <pc:docMk/>
          <pc:sldMk cId="129992102" sldId="266"/>
        </pc:sldMkLst>
        <pc:spChg chg="mod">
          <ac:chgData name="Jasmine Lacsamana" userId="e96e28dd-33c7-484b-877d-a8a197caf952" providerId="ADAL" clId="{E096A428-0545-48C8-A92E-360825F2D113}" dt="2025-04-02T18:29:43.984" v="211"/>
          <ac:spMkLst>
            <pc:docMk/>
            <pc:sldMk cId="129992102" sldId="266"/>
            <ac:spMk id="3" creationId="{DBC8B426-A1EE-5C1C-8EBD-E96B0D595C0F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30:12.267" v="235"/>
        <pc:sldMkLst>
          <pc:docMk/>
          <pc:sldMk cId="963497661" sldId="266"/>
        </pc:sldMkLst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963497661" sldId="266"/>
            <ac:spMk id="3" creationId="{DBC8B426-A1EE-5C1C-8EBD-E96B0D595C0F}"/>
          </ac:spMkLst>
        </pc:spChg>
      </pc:sldChg>
      <pc:sldChg chg="modSp del mod">
        <pc:chgData name="Jasmine Lacsamana" userId="e96e28dd-33c7-484b-877d-a8a197caf952" providerId="ADAL" clId="{E096A428-0545-48C8-A92E-360825F2D113}" dt="2025-04-02T18:18:29.787" v="160"/>
        <pc:sldMkLst>
          <pc:docMk/>
          <pc:sldMk cId="2574404456" sldId="266"/>
        </pc:sldMkLst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2574404456" sldId="266"/>
            <ac:spMk id="3" creationId="{DBC8B426-A1EE-5C1C-8EBD-E96B0D595C0F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30:12.267" v="235"/>
        <pc:sldMkLst>
          <pc:docMk/>
          <pc:sldMk cId="578645163" sldId="267"/>
        </pc:sldMkLst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578645163" sldId="267"/>
            <ac:spMk id="3" creationId="{1619A176-24D4-8DDD-F4A5-39BE37E6EC62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29:43.984" v="211"/>
        <pc:sldMkLst>
          <pc:docMk/>
          <pc:sldMk cId="2195447249" sldId="267"/>
        </pc:sldMkLst>
        <pc:spChg chg="mod">
          <ac:chgData name="Jasmine Lacsamana" userId="e96e28dd-33c7-484b-877d-a8a197caf952" providerId="ADAL" clId="{E096A428-0545-48C8-A92E-360825F2D113}" dt="2025-04-02T18:29:43.984" v="211"/>
          <ac:spMkLst>
            <pc:docMk/>
            <pc:sldMk cId="2195447249" sldId="267"/>
            <ac:spMk id="3" creationId="{1619A176-24D4-8DDD-F4A5-39BE37E6EC62}"/>
          </ac:spMkLst>
        </pc:spChg>
      </pc:sldChg>
      <pc:sldChg chg="modSp del mod">
        <pc:chgData name="Jasmine Lacsamana" userId="e96e28dd-33c7-484b-877d-a8a197caf952" providerId="ADAL" clId="{E096A428-0545-48C8-A92E-360825F2D113}" dt="2025-04-02T18:18:29.787" v="160"/>
        <pc:sldMkLst>
          <pc:docMk/>
          <pc:sldMk cId="2877701739" sldId="267"/>
        </pc:sldMkLst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2877701739" sldId="267"/>
            <ac:spMk id="3" creationId="{1619A176-24D4-8DDD-F4A5-39BE37E6EC62}"/>
          </ac:spMkLst>
        </pc:spChg>
      </pc:sldChg>
      <pc:sldChg chg="modSp del mod">
        <pc:chgData name="Jasmine Lacsamana" userId="e96e28dd-33c7-484b-877d-a8a197caf952" providerId="ADAL" clId="{E096A428-0545-48C8-A92E-360825F2D113}" dt="2025-04-02T18:18:29.787" v="160"/>
        <pc:sldMkLst>
          <pc:docMk/>
          <pc:sldMk cId="243920708" sldId="268"/>
        </pc:sldMkLst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243920708" sldId="268"/>
            <ac:spMk id="3" creationId="{47548A39-A91D-F2A5-0657-5921ED1D531E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29:43.984" v="211"/>
        <pc:sldMkLst>
          <pc:docMk/>
          <pc:sldMk cId="3484594802" sldId="268"/>
        </pc:sldMkLst>
        <pc:spChg chg="mod">
          <ac:chgData name="Jasmine Lacsamana" userId="e96e28dd-33c7-484b-877d-a8a197caf952" providerId="ADAL" clId="{E096A428-0545-48C8-A92E-360825F2D113}" dt="2025-04-02T18:29:43.984" v="211"/>
          <ac:spMkLst>
            <pc:docMk/>
            <pc:sldMk cId="3484594802" sldId="268"/>
            <ac:spMk id="3" creationId="{47548A39-A91D-F2A5-0657-5921ED1D531E}"/>
          </ac:spMkLst>
        </pc:spChg>
      </pc:sldChg>
      <pc:sldChg chg="modSp add del mod">
        <pc:chgData name="Jasmine Lacsamana" userId="e96e28dd-33c7-484b-877d-a8a197caf952" providerId="ADAL" clId="{E096A428-0545-48C8-A92E-360825F2D113}" dt="2025-04-02T18:30:12.267" v="235"/>
        <pc:sldMkLst>
          <pc:docMk/>
          <pc:sldMk cId="4026915482" sldId="268"/>
        </pc:sldMkLst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4026915482" sldId="268"/>
            <ac:spMk id="3" creationId="{47548A39-A91D-F2A5-0657-5921ED1D531E}"/>
          </ac:spMkLst>
        </pc:spChg>
      </pc:sldChg>
      <pc:sldChg chg="modSp mod">
        <pc:chgData name="Jasmine Lacsamana" userId="e96e28dd-33c7-484b-877d-a8a197caf952" providerId="ADAL" clId="{E096A428-0545-48C8-A92E-360825F2D113}" dt="2025-04-02T18:16:57.710" v="140" actId="1076"/>
        <pc:sldMkLst>
          <pc:docMk/>
          <pc:sldMk cId="3931751186" sldId="287"/>
        </pc:sldMkLst>
        <pc:spChg chg="mod">
          <ac:chgData name="Jasmine Lacsamana" userId="e96e28dd-33c7-484b-877d-a8a197caf952" providerId="ADAL" clId="{E096A428-0545-48C8-A92E-360825F2D113}" dt="2025-04-02T18:16:57.710" v="140" actId="1076"/>
          <ac:spMkLst>
            <pc:docMk/>
            <pc:sldMk cId="3931751186" sldId="287"/>
            <ac:spMk id="11" creationId="{6F1BAD8F-000B-BEE7-E417-2394498F2B8C}"/>
          </ac:spMkLst>
        </pc:spChg>
      </pc:sldChg>
      <pc:sldChg chg="del">
        <pc:chgData name="Jasmine Lacsamana" userId="e96e28dd-33c7-484b-877d-a8a197caf952" providerId="ADAL" clId="{E096A428-0545-48C8-A92E-360825F2D113}" dt="2025-04-02T18:17:48.587" v="141" actId="47"/>
        <pc:sldMkLst>
          <pc:docMk/>
          <pc:sldMk cId="1147076692" sldId="326"/>
        </pc:sldMkLst>
      </pc:sldChg>
      <pc:sldChg chg="del">
        <pc:chgData name="Jasmine Lacsamana" userId="e96e28dd-33c7-484b-877d-a8a197caf952" providerId="ADAL" clId="{E096A428-0545-48C8-A92E-360825F2D113}" dt="2025-04-02T18:05:11.792" v="29" actId="47"/>
        <pc:sldMkLst>
          <pc:docMk/>
          <pc:sldMk cId="1472997517" sldId="346"/>
        </pc:sldMkLst>
      </pc:sldChg>
      <pc:sldChg chg="del">
        <pc:chgData name="Jasmine Lacsamana" userId="e96e28dd-33c7-484b-877d-a8a197caf952" providerId="ADAL" clId="{E096A428-0545-48C8-A92E-360825F2D113}" dt="2025-04-02T18:05:12.450" v="31" actId="47"/>
        <pc:sldMkLst>
          <pc:docMk/>
          <pc:sldMk cId="292855680" sldId="347"/>
        </pc:sldMkLst>
      </pc:sldChg>
      <pc:sldChg chg="del">
        <pc:chgData name="Jasmine Lacsamana" userId="e96e28dd-33c7-484b-877d-a8a197caf952" providerId="ADAL" clId="{E096A428-0545-48C8-A92E-360825F2D113}" dt="2025-04-02T18:05:12.200" v="30" actId="47"/>
        <pc:sldMkLst>
          <pc:docMk/>
          <pc:sldMk cId="550293518" sldId="348"/>
        </pc:sldMkLst>
      </pc:sldChg>
      <pc:sldChg chg="del">
        <pc:chgData name="Jasmine Lacsamana" userId="e96e28dd-33c7-484b-877d-a8a197caf952" providerId="ADAL" clId="{E096A428-0545-48C8-A92E-360825F2D113}" dt="2025-04-02T18:38:13.140" v="301" actId="47"/>
        <pc:sldMkLst>
          <pc:docMk/>
          <pc:sldMk cId="3776987705" sldId="349"/>
        </pc:sldMkLst>
      </pc:sldChg>
      <pc:sldChg chg="del">
        <pc:chgData name="Jasmine Lacsamana" userId="e96e28dd-33c7-484b-877d-a8a197caf952" providerId="ADAL" clId="{E096A428-0545-48C8-A92E-360825F2D113}" dt="2025-04-02T18:04:29.871" v="28" actId="47"/>
        <pc:sldMkLst>
          <pc:docMk/>
          <pc:sldMk cId="3428594669" sldId="350"/>
        </pc:sldMkLst>
      </pc:sldChg>
      <pc:sldChg chg="add del">
        <pc:chgData name="Jasmine Lacsamana" userId="e96e28dd-33c7-484b-877d-a8a197caf952" providerId="ADAL" clId="{E096A428-0545-48C8-A92E-360825F2D113}" dt="2025-04-02T18:38:15.139" v="302" actId="47"/>
        <pc:sldMkLst>
          <pc:docMk/>
          <pc:sldMk cId="482970371" sldId="351"/>
        </pc:sldMkLst>
      </pc:sldChg>
      <pc:sldChg chg="del">
        <pc:chgData name="Jasmine Lacsamana" userId="e96e28dd-33c7-484b-877d-a8a197caf952" providerId="ADAL" clId="{E096A428-0545-48C8-A92E-360825F2D113}" dt="2025-04-02T18:38:16.459" v="303" actId="47"/>
        <pc:sldMkLst>
          <pc:docMk/>
          <pc:sldMk cId="3207702054" sldId="352"/>
        </pc:sldMkLst>
      </pc:sldChg>
      <pc:sldChg chg="del">
        <pc:chgData name="Jasmine Lacsamana" userId="e96e28dd-33c7-484b-877d-a8a197caf952" providerId="ADAL" clId="{E096A428-0545-48C8-A92E-360825F2D113}" dt="2025-04-02T18:05:24.906" v="47" actId="47"/>
        <pc:sldMkLst>
          <pc:docMk/>
          <pc:sldMk cId="2205496761" sldId="353"/>
        </pc:sldMkLst>
      </pc:sldChg>
      <pc:sldChg chg="del">
        <pc:chgData name="Jasmine Lacsamana" userId="e96e28dd-33c7-484b-877d-a8a197caf952" providerId="ADAL" clId="{E096A428-0545-48C8-A92E-360825F2D113}" dt="2025-04-02T18:05:23.616" v="46" actId="47"/>
        <pc:sldMkLst>
          <pc:docMk/>
          <pc:sldMk cId="1132425848" sldId="354"/>
        </pc:sldMkLst>
      </pc:sldChg>
      <pc:sldChg chg="del">
        <pc:chgData name="Jasmine Lacsamana" userId="e96e28dd-33c7-484b-877d-a8a197caf952" providerId="ADAL" clId="{E096A428-0545-48C8-A92E-360825F2D113}" dt="2025-04-02T18:05:22.181" v="45" actId="47"/>
        <pc:sldMkLst>
          <pc:docMk/>
          <pc:sldMk cId="3323873544" sldId="355"/>
        </pc:sldMkLst>
      </pc:sldChg>
      <pc:sldChg chg="del">
        <pc:chgData name="Jasmine Lacsamana" userId="e96e28dd-33c7-484b-877d-a8a197caf952" providerId="ADAL" clId="{E096A428-0545-48C8-A92E-360825F2D113}" dt="2025-04-02T18:05:21.246" v="44" actId="47"/>
        <pc:sldMkLst>
          <pc:docMk/>
          <pc:sldMk cId="2980271990" sldId="356"/>
        </pc:sldMkLst>
      </pc:sldChg>
      <pc:sldChg chg="del">
        <pc:chgData name="Jasmine Lacsamana" userId="e96e28dd-33c7-484b-877d-a8a197caf952" providerId="ADAL" clId="{E096A428-0545-48C8-A92E-360825F2D113}" dt="2025-04-02T18:05:19.884" v="43" actId="47"/>
        <pc:sldMkLst>
          <pc:docMk/>
          <pc:sldMk cId="1879535615" sldId="357"/>
        </pc:sldMkLst>
      </pc:sldChg>
      <pc:sldChg chg="del">
        <pc:chgData name="Jasmine Lacsamana" userId="e96e28dd-33c7-484b-877d-a8a197caf952" providerId="ADAL" clId="{E096A428-0545-48C8-A92E-360825F2D113}" dt="2025-04-02T18:04:12.219" v="17" actId="47"/>
        <pc:sldMkLst>
          <pc:docMk/>
          <pc:sldMk cId="2065549016" sldId="358"/>
        </pc:sldMkLst>
      </pc:sldChg>
      <pc:sldChg chg="del">
        <pc:chgData name="Jasmine Lacsamana" userId="e96e28dd-33c7-484b-877d-a8a197caf952" providerId="ADAL" clId="{E096A428-0545-48C8-A92E-360825F2D113}" dt="2025-04-02T18:04:12.547" v="18" actId="47"/>
        <pc:sldMkLst>
          <pc:docMk/>
          <pc:sldMk cId="2365073905" sldId="359"/>
        </pc:sldMkLst>
      </pc:sldChg>
      <pc:sldChg chg="del">
        <pc:chgData name="Jasmine Lacsamana" userId="e96e28dd-33c7-484b-877d-a8a197caf952" providerId="ADAL" clId="{E096A428-0545-48C8-A92E-360825F2D113}" dt="2025-04-02T18:04:13.099" v="19" actId="47"/>
        <pc:sldMkLst>
          <pc:docMk/>
          <pc:sldMk cId="626200515" sldId="360"/>
        </pc:sldMkLst>
      </pc:sldChg>
      <pc:sldChg chg="del">
        <pc:chgData name="Jasmine Lacsamana" userId="e96e28dd-33c7-484b-877d-a8a197caf952" providerId="ADAL" clId="{E096A428-0545-48C8-A92E-360825F2D113}" dt="2025-04-02T18:04:13.701" v="20" actId="47"/>
        <pc:sldMkLst>
          <pc:docMk/>
          <pc:sldMk cId="1793728690" sldId="361"/>
        </pc:sldMkLst>
      </pc:sldChg>
      <pc:sldChg chg="del">
        <pc:chgData name="Jasmine Lacsamana" userId="e96e28dd-33c7-484b-877d-a8a197caf952" providerId="ADAL" clId="{E096A428-0545-48C8-A92E-360825F2D113}" dt="2025-04-02T18:04:14.276" v="21" actId="47"/>
        <pc:sldMkLst>
          <pc:docMk/>
          <pc:sldMk cId="1086007436" sldId="362"/>
        </pc:sldMkLst>
      </pc:sldChg>
      <pc:sldChg chg="del">
        <pc:chgData name="Jasmine Lacsamana" userId="e96e28dd-33c7-484b-877d-a8a197caf952" providerId="ADAL" clId="{E096A428-0545-48C8-A92E-360825F2D113}" dt="2025-04-02T18:04:14.893" v="22" actId="47"/>
        <pc:sldMkLst>
          <pc:docMk/>
          <pc:sldMk cId="2999091785" sldId="363"/>
        </pc:sldMkLst>
      </pc:sldChg>
      <pc:sldChg chg="del">
        <pc:chgData name="Jasmine Lacsamana" userId="e96e28dd-33c7-484b-877d-a8a197caf952" providerId="ADAL" clId="{E096A428-0545-48C8-A92E-360825F2D113}" dt="2025-04-02T18:04:15.295" v="23" actId="47"/>
        <pc:sldMkLst>
          <pc:docMk/>
          <pc:sldMk cId="1073615612" sldId="364"/>
        </pc:sldMkLst>
      </pc:sldChg>
      <pc:sldChg chg="del">
        <pc:chgData name="Jasmine Lacsamana" userId="e96e28dd-33c7-484b-877d-a8a197caf952" providerId="ADAL" clId="{E096A428-0545-48C8-A92E-360825F2D113}" dt="2025-04-02T18:04:15.551" v="24" actId="47"/>
        <pc:sldMkLst>
          <pc:docMk/>
          <pc:sldMk cId="1843176967" sldId="365"/>
        </pc:sldMkLst>
      </pc:sldChg>
      <pc:sldChg chg="del">
        <pc:chgData name="Jasmine Lacsamana" userId="e96e28dd-33c7-484b-877d-a8a197caf952" providerId="ADAL" clId="{E096A428-0545-48C8-A92E-360825F2D113}" dt="2025-04-02T18:04:16.139" v="25" actId="47"/>
        <pc:sldMkLst>
          <pc:docMk/>
          <pc:sldMk cId="754778808" sldId="366"/>
        </pc:sldMkLst>
      </pc:sldChg>
      <pc:sldChg chg="del">
        <pc:chgData name="Jasmine Lacsamana" userId="e96e28dd-33c7-484b-877d-a8a197caf952" providerId="ADAL" clId="{E096A428-0545-48C8-A92E-360825F2D113}" dt="2025-04-02T18:05:19.280" v="42" actId="47"/>
        <pc:sldMkLst>
          <pc:docMk/>
          <pc:sldMk cId="348026892" sldId="367"/>
        </pc:sldMkLst>
      </pc:sldChg>
      <pc:sldChg chg="del">
        <pc:chgData name="Jasmine Lacsamana" userId="e96e28dd-33c7-484b-877d-a8a197caf952" providerId="ADAL" clId="{E096A428-0545-48C8-A92E-360825F2D113}" dt="2025-04-02T18:05:18.608" v="41" actId="47"/>
        <pc:sldMkLst>
          <pc:docMk/>
          <pc:sldMk cId="1282591695" sldId="368"/>
        </pc:sldMkLst>
      </pc:sldChg>
      <pc:sldChg chg="del">
        <pc:chgData name="Jasmine Lacsamana" userId="e96e28dd-33c7-484b-877d-a8a197caf952" providerId="ADAL" clId="{E096A428-0545-48C8-A92E-360825F2D113}" dt="2025-04-02T18:05:17.967" v="40" actId="47"/>
        <pc:sldMkLst>
          <pc:docMk/>
          <pc:sldMk cId="4176373002" sldId="369"/>
        </pc:sldMkLst>
      </pc:sldChg>
      <pc:sldChg chg="del">
        <pc:chgData name="Jasmine Lacsamana" userId="e96e28dd-33c7-484b-877d-a8a197caf952" providerId="ADAL" clId="{E096A428-0545-48C8-A92E-360825F2D113}" dt="2025-04-02T18:05:17.321" v="39" actId="47"/>
        <pc:sldMkLst>
          <pc:docMk/>
          <pc:sldMk cId="43064595" sldId="370"/>
        </pc:sldMkLst>
      </pc:sldChg>
      <pc:sldChg chg="del">
        <pc:chgData name="Jasmine Lacsamana" userId="e96e28dd-33c7-484b-877d-a8a197caf952" providerId="ADAL" clId="{E096A428-0545-48C8-A92E-360825F2D113}" dt="2025-04-02T18:05:16.732" v="38" actId="47"/>
        <pc:sldMkLst>
          <pc:docMk/>
          <pc:sldMk cId="2107346621" sldId="371"/>
        </pc:sldMkLst>
      </pc:sldChg>
      <pc:sldChg chg="del">
        <pc:chgData name="Jasmine Lacsamana" userId="e96e28dd-33c7-484b-877d-a8a197caf952" providerId="ADAL" clId="{E096A428-0545-48C8-A92E-360825F2D113}" dt="2025-04-02T18:05:16.291" v="37" actId="47"/>
        <pc:sldMkLst>
          <pc:docMk/>
          <pc:sldMk cId="428738353" sldId="372"/>
        </pc:sldMkLst>
      </pc:sldChg>
      <pc:sldChg chg="del">
        <pc:chgData name="Jasmine Lacsamana" userId="e96e28dd-33c7-484b-877d-a8a197caf952" providerId="ADAL" clId="{E096A428-0545-48C8-A92E-360825F2D113}" dt="2025-04-02T18:05:15.826" v="36" actId="47"/>
        <pc:sldMkLst>
          <pc:docMk/>
          <pc:sldMk cId="2527978480" sldId="373"/>
        </pc:sldMkLst>
      </pc:sldChg>
      <pc:sldChg chg="del">
        <pc:chgData name="Jasmine Lacsamana" userId="e96e28dd-33c7-484b-877d-a8a197caf952" providerId="ADAL" clId="{E096A428-0545-48C8-A92E-360825F2D113}" dt="2025-04-02T18:05:15.408" v="35" actId="47"/>
        <pc:sldMkLst>
          <pc:docMk/>
          <pc:sldMk cId="4041034037" sldId="374"/>
        </pc:sldMkLst>
      </pc:sldChg>
      <pc:sldChg chg="del">
        <pc:chgData name="Jasmine Lacsamana" userId="e96e28dd-33c7-484b-877d-a8a197caf952" providerId="ADAL" clId="{E096A428-0545-48C8-A92E-360825F2D113}" dt="2025-04-02T18:05:14.853" v="34" actId="47"/>
        <pc:sldMkLst>
          <pc:docMk/>
          <pc:sldMk cId="2508330038" sldId="375"/>
        </pc:sldMkLst>
      </pc:sldChg>
      <pc:sldChg chg="del">
        <pc:chgData name="Jasmine Lacsamana" userId="e96e28dd-33c7-484b-877d-a8a197caf952" providerId="ADAL" clId="{E096A428-0545-48C8-A92E-360825F2D113}" dt="2025-04-02T18:05:14.065" v="33" actId="47"/>
        <pc:sldMkLst>
          <pc:docMk/>
          <pc:sldMk cId="4030975576" sldId="376"/>
        </pc:sldMkLst>
      </pc:sldChg>
      <pc:sldChg chg="addSp delSp modSp mod modClrScheme chgLayout">
        <pc:chgData name="Jasmine Lacsamana" userId="e96e28dd-33c7-484b-877d-a8a197caf952" providerId="ADAL" clId="{E096A428-0545-48C8-A92E-360825F2D113}" dt="2025-04-02T18:38:01.917" v="300" actId="1076"/>
        <pc:sldMkLst>
          <pc:docMk/>
          <pc:sldMk cId="161797897" sldId="379"/>
        </pc:sldMkLst>
        <pc:spChg chg="add del mod">
          <ac:chgData name="Jasmine Lacsamana" userId="e96e28dd-33c7-484b-877d-a8a197caf952" providerId="ADAL" clId="{E096A428-0545-48C8-A92E-360825F2D113}" dt="2025-04-02T18:38:01.917" v="300" actId="1076"/>
          <ac:spMkLst>
            <pc:docMk/>
            <pc:sldMk cId="161797897" sldId="379"/>
            <ac:spMk id="2" creationId="{553A8ED2-0F0A-FDC3-E46F-E57B095018A4}"/>
          </ac:spMkLst>
        </pc:spChg>
        <pc:spChg chg="add mod ord">
          <ac:chgData name="Jasmine Lacsamana" userId="e96e28dd-33c7-484b-877d-a8a197caf952" providerId="ADAL" clId="{E096A428-0545-48C8-A92E-360825F2D113}" dt="2025-04-02T18:36:41.459" v="285" actId="1076"/>
          <ac:spMkLst>
            <pc:docMk/>
            <pc:sldMk cId="161797897" sldId="379"/>
            <ac:spMk id="4" creationId="{AFA9A6DC-000E-D530-8ECA-E54B6A26E44D}"/>
          </ac:spMkLst>
        </pc:spChg>
        <pc:spChg chg="add del mod ord">
          <ac:chgData name="Jasmine Lacsamana" userId="e96e28dd-33c7-484b-877d-a8a197caf952" providerId="ADAL" clId="{E096A428-0545-48C8-A92E-360825F2D113}" dt="2025-04-02T18:36:54.813" v="287" actId="478"/>
          <ac:spMkLst>
            <pc:docMk/>
            <pc:sldMk cId="161797897" sldId="379"/>
            <ac:spMk id="7" creationId="{FD506CCE-90F0-FB33-C8DA-EF4CEA01A9DE}"/>
          </ac:spMkLst>
        </pc:spChg>
        <pc:spChg chg="mod ord">
          <ac:chgData name="Jasmine Lacsamana" userId="e96e28dd-33c7-484b-877d-a8a197caf952" providerId="ADAL" clId="{E096A428-0545-48C8-A92E-360825F2D113}" dt="2025-04-02T18:35:59.472" v="243" actId="700"/>
          <ac:spMkLst>
            <pc:docMk/>
            <pc:sldMk cId="161797897" sldId="379"/>
            <ac:spMk id="13" creationId="{D43D431C-F7A8-E311-4A18-93EFE557A7AE}"/>
          </ac:spMkLst>
        </pc:spChg>
        <pc:picChg chg="del mod">
          <ac:chgData name="Jasmine Lacsamana" userId="e96e28dd-33c7-484b-877d-a8a197caf952" providerId="ADAL" clId="{E096A428-0545-48C8-A92E-360825F2D113}" dt="2025-04-02T18:35:52.534" v="242" actId="478"/>
          <ac:picMkLst>
            <pc:docMk/>
            <pc:sldMk cId="161797897" sldId="379"/>
            <ac:picMk id="14" creationId="{67E41D4B-BA1A-CB38-0E78-26EF85C91BE1}"/>
          </ac:picMkLst>
        </pc:picChg>
      </pc:sldChg>
      <pc:sldChg chg="new del">
        <pc:chgData name="Jasmine Lacsamana" userId="e96e28dd-33c7-484b-877d-a8a197caf952" providerId="ADAL" clId="{E096A428-0545-48C8-A92E-360825F2D113}" dt="2025-04-02T18:21:40.435" v="197" actId="47"/>
        <pc:sldMkLst>
          <pc:docMk/>
          <pc:sldMk cId="180549113" sldId="380"/>
        </pc:sldMkLst>
      </pc:sldChg>
      <pc:sldChg chg="del">
        <pc:chgData name="Jasmine Lacsamana" userId="e96e28dd-33c7-484b-877d-a8a197caf952" providerId="ADAL" clId="{E096A428-0545-48C8-A92E-360825F2D113}" dt="2025-04-02T18:05:12.683" v="32" actId="47"/>
        <pc:sldMkLst>
          <pc:docMk/>
          <pc:sldMk cId="1550504376" sldId="380"/>
        </pc:sldMkLst>
      </pc:sldChg>
      <pc:sldChg chg="modSp del mod">
        <pc:chgData name="Jasmine Lacsamana" userId="e96e28dd-33c7-484b-877d-a8a197caf952" providerId="ADAL" clId="{E096A428-0545-48C8-A92E-360825F2D113}" dt="2025-04-02T18:18:29.787" v="160"/>
        <pc:sldMkLst>
          <pc:docMk/>
          <pc:sldMk cId="2979483460" sldId="381"/>
        </pc:sldMkLst>
        <pc:spChg chg="mod">
          <ac:chgData name="Jasmine Lacsamana" userId="e96e28dd-33c7-484b-877d-a8a197caf952" providerId="ADAL" clId="{E096A428-0545-48C8-A92E-360825F2D113}" dt="2025-04-02T18:18:29.787" v="160"/>
          <ac:spMkLst>
            <pc:docMk/>
            <pc:sldMk cId="2979483460" sldId="381"/>
            <ac:spMk id="3" creationId="{B89C425C-4211-1C23-4503-672FD51AEBBC}"/>
          </ac:spMkLst>
        </pc:spChg>
      </pc:sldChg>
      <pc:sldChg chg="modSp add mod">
        <pc:chgData name="Jasmine Lacsamana" userId="e96e28dd-33c7-484b-877d-a8a197caf952" providerId="ADAL" clId="{E096A428-0545-48C8-A92E-360825F2D113}" dt="2025-04-02T18:53:34.362" v="401" actId="14100"/>
        <pc:sldMkLst>
          <pc:docMk/>
          <pc:sldMk cId="3353645439" sldId="381"/>
        </pc:sldMkLst>
        <pc:picChg chg="mod">
          <ac:chgData name="Jasmine Lacsamana" userId="e96e28dd-33c7-484b-877d-a8a197caf952" providerId="ADAL" clId="{E096A428-0545-48C8-A92E-360825F2D113}" dt="2025-04-02T18:53:29.367" v="399" actId="1076"/>
          <ac:picMkLst>
            <pc:docMk/>
            <pc:sldMk cId="3353645439" sldId="381"/>
            <ac:picMk id="5" creationId="{779F4820-9FA5-42D2-EEA0-9BF24D17BF33}"/>
          </ac:picMkLst>
        </pc:picChg>
        <pc:picChg chg="mod">
          <ac:chgData name="Jasmine Lacsamana" userId="e96e28dd-33c7-484b-877d-a8a197caf952" providerId="ADAL" clId="{E096A428-0545-48C8-A92E-360825F2D113}" dt="2025-04-02T18:53:34.362" v="401" actId="14100"/>
          <ac:picMkLst>
            <pc:docMk/>
            <pc:sldMk cId="3353645439" sldId="381"/>
            <ac:picMk id="7" creationId="{BE0FE356-FF63-CDCC-585A-D4988D08E22E}"/>
          </ac:picMkLst>
        </pc:picChg>
      </pc:sldChg>
      <pc:sldChg chg="add">
        <pc:chgData name="Jasmine Lacsamana" userId="e96e28dd-33c7-484b-877d-a8a197caf952" providerId="ADAL" clId="{E096A428-0545-48C8-A92E-360825F2D113}" dt="2025-04-02T18:21:14.318" v="164"/>
        <pc:sldMkLst>
          <pc:docMk/>
          <pc:sldMk cId="2979483460" sldId="382"/>
        </pc:sldMkLst>
      </pc:sldChg>
      <pc:sldChg chg="modSp add mod">
        <pc:chgData name="Jasmine Lacsamana" userId="e96e28dd-33c7-484b-877d-a8a197caf952" providerId="ADAL" clId="{E096A428-0545-48C8-A92E-360825F2D113}" dt="2025-04-02T18:21:16.476" v="167" actId="27636"/>
        <pc:sldMkLst>
          <pc:docMk/>
          <pc:sldMk cId="927488631" sldId="383"/>
        </pc:sldMkLst>
        <pc:spChg chg="mod">
          <ac:chgData name="Jasmine Lacsamana" userId="e96e28dd-33c7-484b-877d-a8a197caf952" providerId="ADAL" clId="{E096A428-0545-48C8-A92E-360825F2D113}" dt="2025-04-02T18:21:16.476" v="167" actId="27636"/>
          <ac:spMkLst>
            <pc:docMk/>
            <pc:sldMk cId="927488631" sldId="383"/>
            <ac:spMk id="3" creationId="{8422FCC1-4CC6-4D55-59F5-2A884A889307}"/>
          </ac:spMkLst>
        </pc:spChg>
      </pc:sldChg>
      <pc:sldChg chg="modSp add mod">
        <pc:chgData name="Jasmine Lacsamana" userId="e96e28dd-33c7-484b-877d-a8a197caf952" providerId="ADAL" clId="{E096A428-0545-48C8-A92E-360825F2D113}" dt="2025-04-02T18:21:18.743" v="170" actId="27636"/>
        <pc:sldMkLst>
          <pc:docMk/>
          <pc:sldMk cId="3284646647" sldId="384"/>
        </pc:sldMkLst>
        <pc:spChg chg="mod">
          <ac:chgData name="Jasmine Lacsamana" userId="e96e28dd-33c7-484b-877d-a8a197caf952" providerId="ADAL" clId="{E096A428-0545-48C8-A92E-360825F2D113}" dt="2025-04-02T18:21:18.743" v="170" actId="27636"/>
          <ac:spMkLst>
            <pc:docMk/>
            <pc:sldMk cId="3284646647" sldId="384"/>
            <ac:spMk id="3" creationId="{0D9923CB-0963-6B8D-D310-2346AB2FD094}"/>
          </ac:spMkLst>
        </pc:spChg>
      </pc:sldChg>
      <pc:sldChg chg="modSp add mod">
        <pc:chgData name="Jasmine Lacsamana" userId="e96e28dd-33c7-484b-877d-a8a197caf952" providerId="ADAL" clId="{E096A428-0545-48C8-A92E-360825F2D113}" dt="2025-04-02T18:21:20.035" v="173" actId="27636"/>
        <pc:sldMkLst>
          <pc:docMk/>
          <pc:sldMk cId="979622460" sldId="385"/>
        </pc:sldMkLst>
        <pc:spChg chg="mod">
          <ac:chgData name="Jasmine Lacsamana" userId="e96e28dd-33c7-484b-877d-a8a197caf952" providerId="ADAL" clId="{E096A428-0545-48C8-A92E-360825F2D113}" dt="2025-04-02T18:21:20.035" v="173" actId="27636"/>
          <ac:spMkLst>
            <pc:docMk/>
            <pc:sldMk cId="979622460" sldId="385"/>
            <ac:spMk id="3" creationId="{0C95F66E-4BE7-4D6E-98DB-B6A2BD35FA88}"/>
          </ac:spMkLst>
        </pc:spChg>
      </pc:sldChg>
      <pc:sldChg chg="modSp add mod">
        <pc:chgData name="Jasmine Lacsamana" userId="e96e28dd-33c7-484b-877d-a8a197caf952" providerId="ADAL" clId="{E096A428-0545-48C8-A92E-360825F2D113}" dt="2025-04-02T18:21:22.633" v="177" actId="27636"/>
        <pc:sldMkLst>
          <pc:docMk/>
          <pc:sldMk cId="265727331" sldId="386"/>
        </pc:sldMkLst>
        <pc:spChg chg="mod">
          <ac:chgData name="Jasmine Lacsamana" userId="e96e28dd-33c7-484b-877d-a8a197caf952" providerId="ADAL" clId="{E096A428-0545-48C8-A92E-360825F2D113}" dt="2025-04-02T18:21:22.611" v="176" actId="27636"/>
          <ac:spMkLst>
            <pc:docMk/>
            <pc:sldMk cId="265727331" sldId="386"/>
            <ac:spMk id="2" creationId="{213BC19D-AD22-ECA4-2B4B-DAB7EA09DFD0}"/>
          </ac:spMkLst>
        </pc:spChg>
        <pc:spChg chg="mod">
          <ac:chgData name="Jasmine Lacsamana" userId="e96e28dd-33c7-484b-877d-a8a197caf952" providerId="ADAL" clId="{E096A428-0545-48C8-A92E-360825F2D113}" dt="2025-04-02T18:21:22.633" v="177" actId="27636"/>
          <ac:spMkLst>
            <pc:docMk/>
            <pc:sldMk cId="265727331" sldId="386"/>
            <ac:spMk id="3" creationId="{4879FD9A-A3DD-7FDB-1CE3-2BB1AA40A1C1}"/>
          </ac:spMkLst>
        </pc:spChg>
      </pc:sldChg>
      <pc:sldChg chg="modSp add mod">
        <pc:chgData name="Jasmine Lacsamana" userId="e96e28dd-33c7-484b-877d-a8a197caf952" providerId="ADAL" clId="{E096A428-0545-48C8-A92E-360825F2D113}" dt="2025-04-02T18:21:23.744" v="180" actId="27636"/>
        <pc:sldMkLst>
          <pc:docMk/>
          <pc:sldMk cId="997144977" sldId="387"/>
        </pc:sldMkLst>
        <pc:spChg chg="mod">
          <ac:chgData name="Jasmine Lacsamana" userId="e96e28dd-33c7-484b-877d-a8a197caf952" providerId="ADAL" clId="{E096A428-0545-48C8-A92E-360825F2D113}" dt="2025-04-02T18:21:23.744" v="180" actId="27636"/>
          <ac:spMkLst>
            <pc:docMk/>
            <pc:sldMk cId="997144977" sldId="387"/>
            <ac:spMk id="3" creationId="{9FDF7104-031E-A4BE-644E-8924E746D9DC}"/>
          </ac:spMkLst>
        </pc:spChg>
      </pc:sldChg>
      <pc:sldChg chg="modSp add mod">
        <pc:chgData name="Jasmine Lacsamana" userId="e96e28dd-33c7-484b-877d-a8a197caf952" providerId="ADAL" clId="{E096A428-0545-48C8-A92E-360825F2D113}" dt="2025-04-02T18:21:25.956" v="183" actId="27636"/>
        <pc:sldMkLst>
          <pc:docMk/>
          <pc:sldMk cId="2574404456" sldId="388"/>
        </pc:sldMkLst>
        <pc:spChg chg="mod">
          <ac:chgData name="Jasmine Lacsamana" userId="e96e28dd-33c7-484b-877d-a8a197caf952" providerId="ADAL" clId="{E096A428-0545-48C8-A92E-360825F2D113}" dt="2025-04-02T18:21:25.956" v="183" actId="27636"/>
          <ac:spMkLst>
            <pc:docMk/>
            <pc:sldMk cId="2574404456" sldId="388"/>
            <ac:spMk id="3" creationId="{DBC8B426-A1EE-5C1C-8EBD-E96B0D595C0F}"/>
          </ac:spMkLst>
        </pc:spChg>
      </pc:sldChg>
      <pc:sldChg chg="modSp add mod">
        <pc:chgData name="Jasmine Lacsamana" userId="e96e28dd-33c7-484b-877d-a8a197caf952" providerId="ADAL" clId="{E096A428-0545-48C8-A92E-360825F2D113}" dt="2025-04-02T18:21:27.724" v="186" actId="27636"/>
        <pc:sldMkLst>
          <pc:docMk/>
          <pc:sldMk cId="104029871" sldId="389"/>
        </pc:sldMkLst>
        <pc:spChg chg="mod">
          <ac:chgData name="Jasmine Lacsamana" userId="e96e28dd-33c7-484b-877d-a8a197caf952" providerId="ADAL" clId="{E096A428-0545-48C8-A92E-360825F2D113}" dt="2025-04-02T18:21:27.724" v="186" actId="27636"/>
          <ac:spMkLst>
            <pc:docMk/>
            <pc:sldMk cId="104029871" sldId="389"/>
            <ac:spMk id="3" creationId="{28AC2B6F-AC63-2C03-AED0-F577752D259D}"/>
          </ac:spMkLst>
        </pc:spChg>
      </pc:sldChg>
      <pc:sldChg chg="modSp add mod">
        <pc:chgData name="Jasmine Lacsamana" userId="e96e28dd-33c7-484b-877d-a8a197caf952" providerId="ADAL" clId="{E096A428-0545-48C8-A92E-360825F2D113}" dt="2025-04-02T18:21:29.767" v="189" actId="27636"/>
        <pc:sldMkLst>
          <pc:docMk/>
          <pc:sldMk cId="243920708" sldId="390"/>
        </pc:sldMkLst>
        <pc:spChg chg="mod">
          <ac:chgData name="Jasmine Lacsamana" userId="e96e28dd-33c7-484b-877d-a8a197caf952" providerId="ADAL" clId="{E096A428-0545-48C8-A92E-360825F2D113}" dt="2025-04-02T18:21:29.767" v="189" actId="27636"/>
          <ac:spMkLst>
            <pc:docMk/>
            <pc:sldMk cId="243920708" sldId="390"/>
            <ac:spMk id="3" creationId="{47548A39-A91D-F2A5-0657-5921ED1D531E}"/>
          </ac:spMkLst>
        </pc:spChg>
      </pc:sldChg>
      <pc:sldChg chg="modSp add mod">
        <pc:chgData name="Jasmine Lacsamana" userId="e96e28dd-33c7-484b-877d-a8a197caf952" providerId="ADAL" clId="{E096A428-0545-48C8-A92E-360825F2D113}" dt="2025-04-02T18:21:31.457" v="192" actId="27636"/>
        <pc:sldMkLst>
          <pc:docMk/>
          <pc:sldMk cId="2877701739" sldId="391"/>
        </pc:sldMkLst>
        <pc:spChg chg="mod">
          <ac:chgData name="Jasmine Lacsamana" userId="e96e28dd-33c7-484b-877d-a8a197caf952" providerId="ADAL" clId="{E096A428-0545-48C8-A92E-360825F2D113}" dt="2025-04-02T18:21:31.457" v="192" actId="27636"/>
          <ac:spMkLst>
            <pc:docMk/>
            <pc:sldMk cId="2877701739" sldId="391"/>
            <ac:spMk id="3" creationId="{1619A176-24D4-8DDD-F4A5-39BE37E6EC62}"/>
          </ac:spMkLst>
        </pc:spChg>
      </pc:sldChg>
      <pc:sldChg chg="add">
        <pc:chgData name="Jasmine Lacsamana" userId="e96e28dd-33c7-484b-877d-a8a197caf952" providerId="ADAL" clId="{E096A428-0545-48C8-A92E-360825F2D113}" dt="2025-04-02T18:21:32.996" v="194"/>
        <pc:sldMkLst>
          <pc:docMk/>
          <pc:sldMk cId="1103660066" sldId="392"/>
        </pc:sldMkLst>
      </pc:sldChg>
      <pc:sldChg chg="add">
        <pc:chgData name="Jasmine Lacsamana" userId="e96e28dd-33c7-484b-877d-a8a197caf952" providerId="ADAL" clId="{E096A428-0545-48C8-A92E-360825F2D113}" dt="2025-04-02T18:21:35.152" v="196"/>
        <pc:sldMkLst>
          <pc:docMk/>
          <pc:sldMk cId="3673618557" sldId="393"/>
        </pc:sldMkLst>
      </pc:sldChg>
      <pc:sldChg chg="new del">
        <pc:chgData name="Jasmine Lacsamana" userId="e96e28dd-33c7-484b-877d-a8a197caf952" providerId="ADAL" clId="{E096A428-0545-48C8-A92E-360825F2D113}" dt="2025-04-02T18:29:47.157" v="212" actId="680"/>
        <pc:sldMkLst>
          <pc:docMk/>
          <pc:sldMk cId="2525639780" sldId="394"/>
        </pc:sldMkLst>
      </pc:sldChg>
      <pc:sldChg chg="modSp add del mod">
        <pc:chgData name="Jasmine Lacsamana" userId="e96e28dd-33c7-484b-877d-a8a197caf952" providerId="ADAL" clId="{E096A428-0545-48C8-A92E-360825F2D113}" dt="2025-04-02T18:30:12.267" v="235"/>
        <pc:sldMkLst>
          <pc:docMk/>
          <pc:sldMk cId="3481834171" sldId="394"/>
        </pc:sldMkLst>
        <pc:spChg chg="mod">
          <ac:chgData name="Jasmine Lacsamana" userId="e96e28dd-33c7-484b-877d-a8a197caf952" providerId="ADAL" clId="{E096A428-0545-48C8-A92E-360825F2D113}" dt="2025-04-02T18:30:05.689" v="233" actId="27636"/>
          <ac:spMkLst>
            <pc:docMk/>
            <pc:sldMk cId="3481834171" sldId="394"/>
            <ac:spMk id="3" creationId="{B89C425C-4211-1C23-4503-672FD51AEBBC}"/>
          </ac:spMkLst>
        </pc:spChg>
      </pc:sldChg>
      <pc:sldChg chg="modSp new del mod">
        <pc:chgData name="Jasmine Lacsamana" userId="e96e28dd-33c7-484b-877d-a8a197caf952" providerId="ADAL" clId="{E096A428-0545-48C8-A92E-360825F2D113}" dt="2025-04-02T18:43:29.248" v="397" actId="47"/>
        <pc:sldMkLst>
          <pc:docMk/>
          <pc:sldMk cId="3575523934" sldId="394"/>
        </pc:sldMkLst>
        <pc:spChg chg="mod">
          <ac:chgData name="Jasmine Lacsamana" userId="e96e28dd-33c7-484b-877d-a8a197caf952" providerId="ADAL" clId="{E096A428-0545-48C8-A92E-360825F2D113}" dt="2025-04-02T18:39:09.765" v="352" actId="20577"/>
          <ac:spMkLst>
            <pc:docMk/>
            <pc:sldMk cId="3575523934" sldId="394"/>
            <ac:spMk id="2" creationId="{463B3E1A-580E-C288-BFFD-793808923D4D}"/>
          </ac:spMkLst>
        </pc:spChg>
        <pc:spChg chg="mod">
          <ac:chgData name="Jasmine Lacsamana" userId="e96e28dd-33c7-484b-877d-a8a197caf952" providerId="ADAL" clId="{E096A428-0545-48C8-A92E-360825F2D113}" dt="2025-04-02T18:41:11.947" v="361" actId="21"/>
          <ac:spMkLst>
            <pc:docMk/>
            <pc:sldMk cId="3575523934" sldId="394"/>
            <ac:spMk id="3" creationId="{80A1E9CC-C6BA-4C9A-EF9E-BBE6A34C921D}"/>
          </ac:spMkLst>
        </pc:spChg>
      </pc:sldChg>
      <pc:sldChg chg="add del">
        <pc:chgData name="Jasmine Lacsamana" userId="e96e28dd-33c7-484b-877d-a8a197caf952" providerId="ADAL" clId="{E096A428-0545-48C8-A92E-360825F2D113}" dt="2025-04-02T18:29:43.984" v="211"/>
        <pc:sldMkLst>
          <pc:docMk/>
          <pc:sldMk cId="259986787" sldId="395"/>
        </pc:sldMkLst>
      </pc:sldChg>
      <pc:sldChg chg="modSp add mod">
        <pc:chgData name="Jasmine Lacsamana" userId="e96e28dd-33c7-484b-877d-a8a197caf952" providerId="ADAL" clId="{E096A428-0545-48C8-A92E-360825F2D113}" dt="2025-04-02T20:03:49.244" v="423" actId="20577"/>
        <pc:sldMkLst>
          <pc:docMk/>
          <pc:sldMk cId="3303512216" sldId="395"/>
        </pc:sldMkLst>
        <pc:spChg chg="mod">
          <ac:chgData name="Jasmine Lacsamana" userId="e96e28dd-33c7-484b-877d-a8a197caf952" providerId="ADAL" clId="{E096A428-0545-48C8-A92E-360825F2D113}" dt="2025-04-02T20:03:49.244" v="423" actId="20577"/>
          <ac:spMkLst>
            <pc:docMk/>
            <pc:sldMk cId="3303512216" sldId="395"/>
            <ac:spMk id="2" creationId="{64494992-7D51-FB94-5A0D-4FB81E4D78EF}"/>
          </ac:spMkLst>
        </pc:spChg>
        <pc:spChg chg="mod">
          <ac:chgData name="Jasmine Lacsamana" userId="e96e28dd-33c7-484b-877d-a8a197caf952" providerId="ADAL" clId="{E096A428-0545-48C8-A92E-360825F2D113}" dt="2025-04-02T18:41:08.469" v="360" actId="1076"/>
          <ac:spMkLst>
            <pc:docMk/>
            <pc:sldMk cId="3303512216" sldId="395"/>
            <ac:spMk id="4" creationId="{437C9DF1-4C44-9026-63CF-4652AD51F15C}"/>
          </ac:spMkLst>
        </pc:spChg>
      </pc:sldChg>
      <pc:sldMasterChg chg="add addSldLayout">
        <pc:chgData name="Jasmine Lacsamana" userId="e96e28dd-33c7-484b-877d-a8a197caf952" providerId="ADAL" clId="{E096A428-0545-48C8-A92E-360825F2D113}" dt="2025-04-02T18:21:14.313" v="163" actId="27028"/>
        <pc:sldMasterMkLst>
          <pc:docMk/>
          <pc:sldMasterMk cId="4204894773" sldId="2147483648"/>
        </pc:sldMasterMkLst>
        <pc:sldLayoutChg chg="add">
          <pc:chgData name="Jasmine Lacsamana" userId="e96e28dd-33c7-484b-877d-a8a197caf952" providerId="ADAL" clId="{E096A428-0545-48C8-A92E-360825F2D113}" dt="2025-04-02T18:21:12.170" v="161" actId="27028"/>
          <pc:sldLayoutMkLst>
            <pc:docMk/>
            <pc:sldMasterMk cId="4204894773" sldId="2147483648"/>
            <pc:sldLayoutMk cId="2737801172" sldId="2147483649"/>
          </pc:sldLayoutMkLst>
        </pc:sldLayoutChg>
        <pc:sldLayoutChg chg="add">
          <pc:chgData name="Jasmine Lacsamana" userId="e96e28dd-33c7-484b-877d-a8a197caf952" providerId="ADAL" clId="{E096A428-0545-48C8-A92E-360825F2D113}" dt="2025-04-02T18:21:14.313" v="163" actId="27028"/>
          <pc:sldLayoutMkLst>
            <pc:docMk/>
            <pc:sldMasterMk cId="4204894773" sldId="2147483648"/>
            <pc:sldLayoutMk cId="3381742150" sldId="2147483650"/>
          </pc:sldLayoutMkLst>
        </pc:sldLayoutChg>
      </pc:sldMasterChg>
      <pc:sldMasterChg chg="del delSldLayout">
        <pc:chgData name="Jasmine Lacsamana" userId="e96e28dd-33c7-484b-877d-a8a197caf952" providerId="ADAL" clId="{E096A428-0545-48C8-A92E-360825F2D113}" dt="2025-04-02T18:38:16.459" v="303" actId="47"/>
        <pc:sldMasterMkLst>
          <pc:docMk/>
          <pc:sldMasterMk cId="435253668" sldId="2147483725"/>
        </pc:sldMasterMkLst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1723022629" sldId="2147483726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3535024774" sldId="2147483727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2564405705" sldId="2147483728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581564614" sldId="2147483729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3795483065" sldId="2147483730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3999508484" sldId="2147483731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2076388471" sldId="2147483732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3435776602" sldId="2147483733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1980452621" sldId="2147483734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1812628619" sldId="2147483735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2373902248" sldId="2147483736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4030596541" sldId="2147483737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2175304368" sldId="2147483738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805485861" sldId="2147483739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4107734275" sldId="2147483740"/>
          </pc:sldLayoutMkLst>
        </pc:sldLayoutChg>
        <pc:sldLayoutChg chg="del">
          <pc:chgData name="Jasmine Lacsamana" userId="e96e28dd-33c7-484b-877d-a8a197caf952" providerId="ADAL" clId="{E096A428-0545-48C8-A92E-360825F2D113}" dt="2025-04-02T18:38:16.459" v="303" actId="47"/>
          <pc:sldLayoutMkLst>
            <pc:docMk/>
            <pc:sldMasterMk cId="435253668" sldId="2147483725"/>
            <pc:sldLayoutMk cId="1771063051" sldId="2147483741"/>
          </pc:sldLayoutMkLst>
        </pc:sldLayoutChg>
        <pc:sldLayoutChg chg="del">
          <pc:chgData name="Jasmine Lacsamana" userId="e96e28dd-33c7-484b-877d-a8a197caf952" providerId="ADAL" clId="{E096A428-0545-48C8-A92E-360825F2D113}" dt="2025-04-02T18:05:22.181" v="45" actId="47"/>
          <pc:sldLayoutMkLst>
            <pc:docMk/>
            <pc:sldMasterMk cId="435253668" sldId="2147483725"/>
            <pc:sldLayoutMk cId="2915646276" sldId="2147483742"/>
          </pc:sldLayoutMkLst>
        </pc:sldLayoutChg>
        <pc:sldLayoutChg chg="del">
          <pc:chgData name="Jasmine Lacsamana" userId="e96e28dd-33c7-484b-877d-a8a197caf952" providerId="ADAL" clId="{E096A428-0545-48C8-A92E-360825F2D113}" dt="2025-04-02T18:05:12.683" v="32" actId="47"/>
          <pc:sldLayoutMkLst>
            <pc:docMk/>
            <pc:sldMasterMk cId="435253668" sldId="2147483725"/>
            <pc:sldLayoutMk cId="3016392828" sldId="2147483743"/>
          </pc:sldLayoutMkLst>
        </pc:sldLayoutChg>
      </pc:sldMasterChg>
      <pc:sldMasterChg chg="replId modSldLayout">
        <pc:chgData name="Jasmine Lacsamana" userId="e96e28dd-33c7-484b-877d-a8a197caf952" providerId="ADAL" clId="{E096A428-0545-48C8-A92E-360825F2D113}" dt="2025-04-02T18:21:14.313" v="163" actId="27028"/>
        <pc:sldMasterMkLst>
          <pc:docMk/>
          <pc:sldMasterMk cId="0" sldId="2147483742"/>
        </pc:sldMasterMkLst>
        <pc:sldLayoutChg chg="replId">
          <pc:chgData name="Jasmine Lacsamana" userId="e96e28dd-33c7-484b-877d-a8a197caf952" providerId="ADAL" clId="{E096A428-0545-48C8-A92E-360825F2D113}" dt="2025-04-02T18:21:12.170" v="161" actId="27028"/>
          <pc:sldLayoutMkLst>
            <pc:docMk/>
            <pc:sldMasterMk cId="0" sldId="2147483742"/>
            <pc:sldLayoutMk cId="0" sldId="2147483743"/>
          </pc:sldLayoutMkLst>
        </pc:sldLayoutChg>
        <pc:sldLayoutChg chg="replId">
          <pc:chgData name="Jasmine Lacsamana" userId="e96e28dd-33c7-484b-877d-a8a197caf952" providerId="ADAL" clId="{E096A428-0545-48C8-A92E-360825F2D113}" dt="2025-04-02T18:21:14.313" v="163" actId="27028"/>
          <pc:sldLayoutMkLst>
            <pc:docMk/>
            <pc:sldMasterMk cId="0" sldId="2147483742"/>
            <pc:sldLayoutMk cId="0" sldId="214748374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EAAFB1-2541-4827-A50E-EB0E5EEC5616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1A1B3C-2E36-4915-B810-96A095036B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276415B-A8F6-4228-B7A9-CD69D39AB77B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C622650-C043-45F1-BEA0-29F79E63E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David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22650-C043-45F1-BEA0-29F79E63E2A8}" type="slidenum">
              <a:rPr lang="en-US" smtClean="0"/>
              <a:pPr/>
              <a:t>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22650-C043-45F1-BEA0-29F79E63E2A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49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F5E7C-A3CB-C98C-13A5-002FA908C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49514B-DB5C-50E3-9666-422B0ECD5E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0A9340-0040-7763-C349-AE1A765EBD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Darren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02E70-39B2-EB7F-3EC2-7374CF47E1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22650-C043-45F1-BEA0-29F79E63E2A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314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8D020-D01C-E2AB-323C-A5BCCDC58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403C2F-1B92-5423-DA10-23EE193C6C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9544D0-D4F0-F08A-1D93-69E407AC21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Darren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DFC4EA-C475-2871-22AC-31F88FC72E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22650-C043-45F1-BEA0-29F79E63E2A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69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67FE-EB4B-4F18-8987-98DC3619C0D0}" type="datetime1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8599-2F32-41D9-BC7F-D4D8BC048ABA}" type="datetime1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97C66-4628-4AF7-97B4-55BA26245C31}" type="datetime1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852E5-78BB-814F-7598-449B7CAA4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C72E4-EB38-1A9B-CAC7-14C5E6D19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5B0B8-9906-C8BB-1442-4902E6890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750FF-3CDD-4C89-A5B6-A26251CB315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21727-C653-F5A6-67C3-54407D2B3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BF6F9-F22F-C5E5-4756-C11E8B68C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5706-52E5-4CF3-A415-3EDD2BBF8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742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06961-144C-2B47-3028-876223C56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46CDAB-7BBF-C16A-96E6-8091D1729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7BD0F-7233-A985-5FDE-9828D784E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750FF-3CDD-4C89-A5B6-A26251CB315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EB49C-F9AF-D218-FACC-072BCA3B6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CF40E-99F7-BE75-E9E5-016ADAA3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5706-52E5-4CF3-A415-3EDD2BBF8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0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8DF9-142F-4679-B284-108628129431}" type="datetime1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E501-FB77-4F10-8561-EF709C94C8DB}" type="datetime1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7F6C-4829-482A-92A4-FE3AE2C59E47}" type="datetime1">
              <a:rPr lang="en-US" smtClean="0"/>
              <a:pPr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B334-B317-4A6C-BEC8-66C3CCA8B3F5}" type="datetime1">
              <a:rPr lang="en-US" smtClean="0"/>
              <a:pPr/>
              <a:t>4/1/2025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E1E-6D4B-4374-A57C-1239B410E42C}" type="datetime1">
              <a:rPr lang="en-US" smtClean="0"/>
              <a:pPr/>
              <a:t>4/1/2025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A946D-5474-42BC-B403-F12071DE5DB3}" type="datetime1">
              <a:rPr lang="en-US" smtClean="0"/>
              <a:pPr/>
              <a:t>4/1/2025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6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AEF3-F051-4E75-B728-8479F4BD4538}" type="datetime1">
              <a:rPr lang="en-US" smtClean="0"/>
              <a:pPr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0853-EE1B-4FF1-A2F7-1A84E3BB83DC}" type="datetime1">
              <a:rPr lang="en-US" smtClean="0"/>
              <a:pPr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00FED-432E-428B-93BF-73C9520746EA}" type="datetime1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D73048-222D-C52C-01EA-F3CCC6762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450A06-908F-2ADD-D5FC-544AC40B7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28277-40C4-B883-3FDA-23BCE63042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750FF-3CDD-4C89-A5B6-A26251CB315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14634-6233-C946-945B-0203328102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E2C17-3833-8019-DEC7-0604C9153C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115706-52E5-4CF3-A415-3EDD2BBF8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94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otherjones.com/politics/2025/04/rfk-hhs-acl-disability-center-layoffs/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pr.org/sections/shots-health-news/2025/04/01/g-s1-57716/hhs-layoffs-seniors-disabled-liheap-acl" TargetMode="Externa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autisticadvocacy.org/2025/03/hhs-restructuring-harms-people-with-disabilities/" TargetMode="External"/><Relationship Id="rId2" Type="http://schemas.openxmlformats.org/officeDocument/2006/relationships/hyperlink" Target="https://justiceinaging.org/statement-on-the-elimination-of-the-administration-for-community-living-acl/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kffhealthnews.org/morning-breakout/hhs-workers-begin-getting-pink-slips/" TargetMode="External"/><Relationship Id="rId4" Type="http://schemas.openxmlformats.org/officeDocument/2006/relationships/hyperlink" Target="https://www.medicarerights.org/medicare-watch/2025/03/27/hhs-announces-sweeping-cuts-that-threaten-access-to-critical-services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pr.org/2025/04/01/nx-s1-5347921/congress-proxy-voting-new-parents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9846" r="18125" b="28105"/>
          <a:stretch>
            <a:fillRect/>
          </a:stretch>
        </p:blipFill>
        <p:spPr bwMode="auto">
          <a:xfrm>
            <a:off x="6629401" y="4716322"/>
            <a:ext cx="2514603" cy="2141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 descr="A logo with people in the middle&#10;&#10;Description automatically generated">
            <a:extLst>
              <a:ext uri="{FF2B5EF4-FFF2-40B4-BE49-F238E27FC236}">
                <a16:creationId xmlns:a16="http://schemas.microsoft.com/office/drawing/2014/main" id="{21037447-D862-8628-4D78-06463F7ACD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6" y="152400"/>
            <a:ext cx="1828804" cy="182880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31EF1FC-17A2-BBB9-1BD7-5461AD13DABB}"/>
              </a:ext>
            </a:extLst>
          </p:cNvPr>
          <p:cNvSpPr txBox="1"/>
          <p:nvPr/>
        </p:nvSpPr>
        <p:spPr>
          <a:xfrm>
            <a:off x="228600" y="1948547"/>
            <a:ext cx="8610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atin typeface="Cambria" pitchFamily="18" charset="0"/>
              </a:rPr>
              <a:t>CalAIM Statewide Dementia Care </a:t>
            </a:r>
          </a:p>
          <a:p>
            <a:pPr algn="ctr"/>
            <a:r>
              <a:rPr lang="en-US" sz="4000" b="1" dirty="0">
                <a:latin typeface="Cambria" pitchFamily="18" charset="0"/>
              </a:rPr>
              <a:t>Learning Collaborative</a:t>
            </a:r>
          </a:p>
          <a:p>
            <a:pPr algn="ctr"/>
            <a:r>
              <a:rPr lang="en-US" sz="4000" dirty="0">
                <a:latin typeface="Cambria" pitchFamily="18" charset="0"/>
              </a:rPr>
              <a:t>April 2, 2025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44E285-B013-7F07-1EA5-04AF7F035E43}"/>
              </a:ext>
            </a:extLst>
          </p:cNvPr>
          <p:cNvSpPr txBox="1"/>
          <p:nvPr/>
        </p:nvSpPr>
        <p:spPr>
          <a:xfrm>
            <a:off x="914403" y="5943600"/>
            <a:ext cx="5736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California Health Policy Strategies, LLC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0AFBC-E8EB-EA9B-19C7-33E2D8FFB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64878-2332-401B-104D-2EDB5243E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Layoffs Began on April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8B426-A1EE-5C1C-8EBD-E96B0D595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987576" cy="3454395"/>
          </a:xfrm>
        </p:spPr>
        <p:txBody>
          <a:bodyPr>
            <a:normAutofit fontScale="92500"/>
          </a:bodyPr>
          <a:lstStyle/>
          <a:p>
            <a:r>
              <a:rPr lang="en-US" dirty="0"/>
              <a:t>Many offices across multiple HHS agencies appear to have been eliminated or significantly scaled back.</a:t>
            </a:r>
          </a:p>
          <a:p>
            <a:pPr lvl="1"/>
            <a:r>
              <a:rPr lang="en-US" dirty="0"/>
              <a:t>RIFs – Reduction in Force notices – 60 days’ administrative leave</a:t>
            </a:r>
          </a:p>
          <a:p>
            <a:r>
              <a:rPr lang="en-US" dirty="0"/>
              <a:t>“Haphazard” approach that appears to have eliminated all access to email, workstreams, buildings to those receiving notices </a:t>
            </a:r>
          </a:p>
          <a:p>
            <a:pPr lvl="1"/>
            <a:r>
              <a:rPr lang="en-US" dirty="0"/>
              <a:t>Unclear how this work will be picked up/transitioned elsewhere</a:t>
            </a:r>
          </a:p>
        </p:txBody>
      </p:sp>
    </p:spTree>
    <p:extLst>
      <p:ext uri="{BB962C8B-B14F-4D97-AF65-F5344CB8AC3E}">
        <p14:creationId xmlns:p14="http://schemas.microsoft.com/office/powerpoint/2010/main" val="2574404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4FF8A-3B23-39F2-0C9B-05AF750BB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3B00C-3E32-7AD6-18E4-499EC2AF3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Administration for Community Living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C2B6F-AC63-2C03-AED0-F577752D2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987576" cy="366611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40 percent of staff at ACL were laid off on Tuesday, 4/1 per NPR</a:t>
            </a:r>
          </a:p>
          <a:p>
            <a:r>
              <a:rPr lang="en-US" dirty="0"/>
              <a:t>ACL Center for Policy and Evaluation staff were all let go</a:t>
            </a:r>
          </a:p>
          <a:p>
            <a:pPr lvl="1"/>
            <a:r>
              <a:rPr lang="en-US" dirty="0"/>
              <a:t>Subject matter expertise in Older Americans Act programs</a:t>
            </a:r>
          </a:p>
          <a:p>
            <a:pPr lvl="1"/>
            <a:r>
              <a:rPr lang="en-US" dirty="0"/>
              <a:t>Data collection on how OAA funds are spent and how many are served</a:t>
            </a:r>
          </a:p>
          <a:p>
            <a:pPr lvl="1"/>
            <a:r>
              <a:rPr lang="en-US" dirty="0"/>
              <a:t>Full article: </a:t>
            </a:r>
            <a:r>
              <a:rPr lang="en-US" dirty="0">
                <a:hlinkClick r:id="rId2"/>
              </a:rPr>
              <a:t>https://www.motherjones.com/politics/2025/04/rfk-hhs-acl-disability-center-layoffs/</a:t>
            </a:r>
            <a:r>
              <a:rPr lang="en-US" dirty="0"/>
              <a:t> </a:t>
            </a:r>
          </a:p>
          <a:p>
            <a:r>
              <a:rPr lang="en-US" dirty="0"/>
              <a:t>Per former ACL Director Alison Barkoff on LinkedIn:</a:t>
            </a:r>
          </a:p>
          <a:p>
            <a:pPr lvl="1"/>
            <a:r>
              <a:rPr lang="en-US" dirty="0"/>
              <a:t>Communications team was eliminated</a:t>
            </a:r>
          </a:p>
          <a:p>
            <a:pPr lvl="1"/>
            <a:r>
              <a:rPr lang="en-US" dirty="0"/>
              <a:t>Budget and Management team was eliminated</a:t>
            </a:r>
          </a:p>
          <a:p>
            <a:pPr lvl="1"/>
            <a:r>
              <a:rPr lang="en-US" dirty="0"/>
              <a:t>Regional office administrators and staff were laid off</a:t>
            </a:r>
          </a:p>
        </p:txBody>
      </p:sp>
    </p:spTree>
    <p:extLst>
      <p:ext uri="{BB962C8B-B14F-4D97-AF65-F5344CB8AC3E}">
        <p14:creationId xmlns:p14="http://schemas.microsoft.com/office/powerpoint/2010/main" val="10402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10DFD-9D08-7E45-FE5B-D0A55A2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D641-1ADD-4F45-63FE-474C6E3F9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Effects Elsewhere in HHS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48A39-A91D-F2A5-0657-5921ED1D5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987576" cy="366611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Many cuts at National Institutes for Health</a:t>
            </a:r>
          </a:p>
          <a:p>
            <a:pPr lvl="1"/>
            <a:r>
              <a:rPr lang="en-US" dirty="0"/>
              <a:t>Epidemiologists and other researchers</a:t>
            </a:r>
          </a:p>
          <a:p>
            <a:pPr lvl="1"/>
            <a:r>
              <a:rPr lang="en-US" dirty="0"/>
              <a:t>Communications teams</a:t>
            </a:r>
          </a:p>
          <a:p>
            <a:pPr lvl="1"/>
            <a:r>
              <a:rPr lang="en-US" dirty="0"/>
              <a:t>Equity officers and similar job titles</a:t>
            </a:r>
          </a:p>
          <a:p>
            <a:r>
              <a:rPr lang="en-US" dirty="0"/>
              <a:t>ACF Division of Energy Assistance was eliminated</a:t>
            </a:r>
          </a:p>
          <a:p>
            <a:pPr lvl="1"/>
            <a:r>
              <a:rPr lang="en-US" dirty="0"/>
              <a:t>Affects about 20 workers who ran Low-Income Home Energy Assistance Program - LIHEAP serves 5.9 million low-income households</a:t>
            </a:r>
          </a:p>
          <a:p>
            <a:pPr lvl="1"/>
            <a:r>
              <a:rPr lang="en-US" dirty="0"/>
              <a:t>Full article: </a:t>
            </a:r>
            <a:r>
              <a:rPr lang="en-US" dirty="0">
                <a:hlinkClick r:id="rId2"/>
              </a:rPr>
              <a:t>https://www.npr.org/sections/shots-health-news/2025/04/01/g-s1-57716/hhs-layoffs-seniors-disabled-liheap-acl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920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41410-73D1-A5C2-39B5-52B022517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D9987-CC04-4318-4781-9B46AF613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What Can You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9A176-24D4-8DDD-F4A5-39BE37E6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157875" cy="35004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Contact your Congressperson and encourage others to do so also</a:t>
            </a:r>
          </a:p>
          <a:p>
            <a:pPr lvl="1"/>
            <a:r>
              <a:rPr lang="en-US" dirty="0"/>
              <a:t>Ask them to seek congressional hearings on the impacts of these cuts</a:t>
            </a:r>
          </a:p>
          <a:p>
            <a:r>
              <a:rPr lang="en-US" dirty="0"/>
              <a:t>Document and share the impacts </a:t>
            </a:r>
          </a:p>
          <a:p>
            <a:pPr lvl="1"/>
            <a:r>
              <a:rPr lang="en-US" dirty="0"/>
              <a:t>Write an op ed for the local paper or online media service</a:t>
            </a:r>
          </a:p>
          <a:p>
            <a:pPr lvl="1"/>
            <a:r>
              <a:rPr lang="en-US" dirty="0"/>
              <a:t>Share stories with reporters, congressional offices, local lawmakers</a:t>
            </a:r>
          </a:p>
          <a:p>
            <a:pPr lvl="1"/>
            <a:r>
              <a:rPr lang="en-US" dirty="0"/>
              <a:t>Connect with advocacy groups locally, or state groups like Justice in Aging</a:t>
            </a:r>
          </a:p>
          <a:p>
            <a:r>
              <a:rPr lang="en-US" dirty="0"/>
              <a:t>Take some time for self care</a:t>
            </a:r>
          </a:p>
          <a:p>
            <a:pPr lvl="1"/>
            <a:r>
              <a:rPr lang="en-US" dirty="0"/>
              <a:t>This is all really new - we don’t know what is going to happen</a:t>
            </a:r>
          </a:p>
          <a:p>
            <a:pPr lvl="1"/>
            <a:r>
              <a:rPr lang="en-US" dirty="0"/>
              <a:t>It’s ok to take a news break and/or to take some time sit with the grief, anxiety or anger you might be feeling when you learn about these things happening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701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DCCDC-88B0-D60A-806E-69B0A1104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EE294-5720-E54C-2AD8-CA5D04970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Resource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2CEB7-1833-F47D-69AB-BDF823ABD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987576" cy="3666119"/>
          </a:xfrm>
        </p:spPr>
        <p:txBody>
          <a:bodyPr>
            <a:normAutofit/>
          </a:bodyPr>
          <a:lstStyle/>
          <a:p>
            <a:r>
              <a:rPr lang="en-US" sz="1950" dirty="0"/>
              <a:t>Justice In Aging Statement: </a:t>
            </a:r>
            <a:r>
              <a:rPr lang="en-US" sz="1950" dirty="0">
                <a:hlinkClick r:id="rId2"/>
              </a:rPr>
              <a:t>https://justiceinaging.org/statement-on-the-elimination-of-the-administration-for-community-living-acl/</a:t>
            </a:r>
            <a:r>
              <a:rPr lang="en-US" sz="1950" dirty="0"/>
              <a:t> </a:t>
            </a:r>
          </a:p>
          <a:p>
            <a:r>
              <a:rPr lang="en-US" sz="1950" dirty="0"/>
              <a:t>Update from AutisticAdvocacy.org including information on April 5 nationwide demonstration: </a:t>
            </a:r>
            <a:r>
              <a:rPr lang="en-US" sz="1950" dirty="0">
                <a:hlinkClick r:id="rId3"/>
              </a:rPr>
              <a:t>https://autisticadvocacy.org/2025/03/hhs-restructuring-harms-people-with-disabilities/</a:t>
            </a:r>
            <a:r>
              <a:rPr lang="en-US" sz="1950" dirty="0"/>
              <a:t>  </a:t>
            </a:r>
          </a:p>
          <a:p>
            <a:r>
              <a:rPr lang="en-US" sz="1950" dirty="0"/>
              <a:t>Update from MedicareRights.org: </a:t>
            </a:r>
            <a:r>
              <a:rPr lang="en-US" sz="1950" dirty="0">
                <a:hlinkClick r:id="rId4"/>
              </a:rPr>
              <a:t>https://www.medicarerights.org/medicare-watch/2025/03/27/hhs-announces-sweeping-cuts-that-threaten-access-to-critical-services</a:t>
            </a:r>
            <a:r>
              <a:rPr lang="en-US" sz="1950" dirty="0"/>
              <a:t> </a:t>
            </a:r>
          </a:p>
          <a:p>
            <a:r>
              <a:rPr lang="en-US" sz="1950" dirty="0"/>
              <a:t>Kaiser Family Foundation Compendium of Articles: </a:t>
            </a:r>
            <a:r>
              <a:rPr lang="en-US" sz="1950" dirty="0">
                <a:hlinkClick r:id="rId5"/>
              </a:rPr>
              <a:t>https://kffhealthnews.org/morning-breakout/hhs-workers-begin-getting-pink-slips/</a:t>
            </a:r>
            <a:endParaRPr lang="en-US" sz="1950" dirty="0"/>
          </a:p>
        </p:txBody>
      </p:sp>
    </p:spTree>
    <p:extLst>
      <p:ext uri="{BB962C8B-B14F-4D97-AF65-F5344CB8AC3E}">
        <p14:creationId xmlns:p14="http://schemas.microsoft.com/office/powerpoint/2010/main" val="1103660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AA1D7-44F5-7125-26F7-22DB84C32F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529401"/>
            <a:ext cx="6858000" cy="874247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8BF74-1ED7-CD78-802B-A2A43178E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2745" y="4120553"/>
            <a:ext cx="3481164" cy="841141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nG Condensed" pitchFamily="50" charset="0"/>
              </a:rPr>
              <a:t>Cathy Senderling-McDonald</a:t>
            </a:r>
          </a:p>
          <a:p>
            <a:pPr algn="l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nG Condensed" pitchFamily="50" charset="0"/>
              </a:rPr>
              <a:t>csm@catbirdstrategies.com</a:t>
            </a:r>
          </a:p>
        </p:txBody>
      </p:sp>
      <p:pic>
        <p:nvPicPr>
          <p:cNvPr id="5" name="Picture 4" descr="A logo with text and blue and black letters&#10;&#10;AI-generated content may be incorrect.">
            <a:extLst>
              <a:ext uri="{FF2B5EF4-FFF2-40B4-BE49-F238E27FC236}">
                <a16:creationId xmlns:a16="http://schemas.microsoft.com/office/drawing/2014/main" id="{1212AA6E-B36B-4D49-96E0-E77B5C30CC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991" y="4015880"/>
            <a:ext cx="1308443" cy="798528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9D75E2A-A870-A9FC-26EE-2D66F3BB2A36}"/>
              </a:ext>
            </a:extLst>
          </p:cNvPr>
          <p:cNvCxnSpPr/>
          <p:nvPr/>
        </p:nvCxnSpPr>
        <p:spPr>
          <a:xfrm>
            <a:off x="2919636" y="3651080"/>
            <a:ext cx="31942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3618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524CC-1E68-EE28-709F-B56CBF717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CE03C68A-76BE-13DD-8248-43DC5499E5BB}"/>
              </a:ext>
            </a:extLst>
          </p:cNvPr>
          <p:cNvSpPr/>
          <p:nvPr/>
        </p:nvSpPr>
        <p:spPr>
          <a:xfrm>
            <a:off x="6974008" y="0"/>
            <a:ext cx="2169995" cy="1752600"/>
          </a:xfrm>
          <a:custGeom>
            <a:avLst/>
            <a:gdLst>
              <a:gd name="connsiteX0" fmla="*/ 109182 w 2169994"/>
              <a:gd name="connsiteY0" fmla="*/ 95535 h 1733266"/>
              <a:gd name="connsiteX1" fmla="*/ 2142698 w 2169994"/>
              <a:gd name="connsiteY1" fmla="*/ 1733266 h 1733266"/>
              <a:gd name="connsiteX2" fmla="*/ 2169994 w 2169994"/>
              <a:gd name="connsiteY2" fmla="*/ 0 h 1733266"/>
              <a:gd name="connsiteX3" fmla="*/ 0 w 2169994"/>
              <a:gd name="connsiteY3" fmla="*/ 0 h 1733266"/>
              <a:gd name="connsiteX4" fmla="*/ 109182 w 2169994"/>
              <a:gd name="connsiteY4" fmla="*/ 95535 h 1733266"/>
              <a:gd name="connsiteX0" fmla="*/ 109182 w 2169994"/>
              <a:gd name="connsiteY0" fmla="*/ 95535 h 1752600"/>
              <a:gd name="connsiteX1" fmla="*/ 2169994 w 2169994"/>
              <a:gd name="connsiteY1" fmla="*/ 1752600 h 1752600"/>
              <a:gd name="connsiteX2" fmla="*/ 2169994 w 2169994"/>
              <a:gd name="connsiteY2" fmla="*/ 0 h 1752600"/>
              <a:gd name="connsiteX3" fmla="*/ 0 w 2169994"/>
              <a:gd name="connsiteY3" fmla="*/ 0 h 1752600"/>
              <a:gd name="connsiteX4" fmla="*/ 109182 w 2169994"/>
              <a:gd name="connsiteY4" fmla="*/ 95535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94" h="1752600">
                <a:moveTo>
                  <a:pt x="109182" y="95535"/>
                </a:moveTo>
                <a:lnTo>
                  <a:pt x="2169994" y="1752600"/>
                </a:lnTo>
                <a:lnTo>
                  <a:pt x="2169994" y="0"/>
                </a:lnTo>
                <a:lnTo>
                  <a:pt x="0" y="0"/>
                </a:lnTo>
                <a:lnTo>
                  <a:pt x="109182" y="95535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4686BDF-7083-DE2F-2C53-4BA062145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9846"/>
          <a:stretch>
            <a:fillRect/>
          </a:stretch>
        </p:blipFill>
        <p:spPr bwMode="auto">
          <a:xfrm>
            <a:off x="304806" y="5334006"/>
            <a:ext cx="1178761" cy="11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70089-BFF6-FA2E-DC62-8AE284ADBBAB}"/>
              </a:ext>
            </a:extLst>
          </p:cNvPr>
          <p:cNvSpPr txBox="1"/>
          <p:nvPr/>
        </p:nvSpPr>
        <p:spPr>
          <a:xfrm>
            <a:off x="1524000" y="6000691"/>
            <a:ext cx="670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ambria" pitchFamily="18" charset="0"/>
              </a:rPr>
              <a:t>Cal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ifornia</a:t>
            </a:r>
            <a:r>
              <a:rPr lang="en-US" sz="2000" b="1" dirty="0">
                <a:latin typeface="Cambria" pitchFamily="18" charset="0"/>
              </a:rPr>
              <a:t> H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ealth</a:t>
            </a:r>
            <a:r>
              <a:rPr lang="en-US" sz="2000" b="1" dirty="0">
                <a:latin typeface="Cambria" pitchFamily="18" charset="0"/>
              </a:rPr>
              <a:t> 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olicy</a:t>
            </a:r>
            <a:r>
              <a:rPr lang="en-US" sz="2000" b="1" dirty="0">
                <a:latin typeface="Cambria" pitchFamily="18" charset="0"/>
              </a:rPr>
              <a:t> S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trategies, LLC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25ED7401-CB8F-FB8E-EE3A-AEC75E66F682}"/>
              </a:ext>
            </a:extLst>
          </p:cNvPr>
          <p:cNvSpPr/>
          <p:nvPr/>
        </p:nvSpPr>
        <p:spPr>
          <a:xfrm>
            <a:off x="1600200" y="6355087"/>
            <a:ext cx="7086600" cy="45719"/>
          </a:xfrm>
          <a:prstGeom prst="flowChartDecision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8370D10-101A-6A2D-9DB7-3A0BD7FEBF2B}"/>
              </a:ext>
            </a:extLst>
          </p:cNvPr>
          <p:cNvSpPr/>
          <p:nvPr/>
        </p:nvSpPr>
        <p:spPr>
          <a:xfrm>
            <a:off x="7848600" y="0"/>
            <a:ext cx="1295400" cy="1066800"/>
          </a:xfrm>
          <a:custGeom>
            <a:avLst/>
            <a:gdLst>
              <a:gd name="connsiteX0" fmla="*/ 109182 w 2169994"/>
              <a:gd name="connsiteY0" fmla="*/ 95535 h 1733266"/>
              <a:gd name="connsiteX1" fmla="*/ 2142698 w 2169994"/>
              <a:gd name="connsiteY1" fmla="*/ 1733266 h 1733266"/>
              <a:gd name="connsiteX2" fmla="*/ 2169994 w 2169994"/>
              <a:gd name="connsiteY2" fmla="*/ 0 h 1733266"/>
              <a:gd name="connsiteX3" fmla="*/ 0 w 2169994"/>
              <a:gd name="connsiteY3" fmla="*/ 0 h 1733266"/>
              <a:gd name="connsiteX4" fmla="*/ 109182 w 2169994"/>
              <a:gd name="connsiteY4" fmla="*/ 95535 h 1733266"/>
              <a:gd name="connsiteX0" fmla="*/ 109182 w 2169994"/>
              <a:gd name="connsiteY0" fmla="*/ 95535 h 1752600"/>
              <a:gd name="connsiteX1" fmla="*/ 2169994 w 2169994"/>
              <a:gd name="connsiteY1" fmla="*/ 1752600 h 1752600"/>
              <a:gd name="connsiteX2" fmla="*/ 2169994 w 2169994"/>
              <a:gd name="connsiteY2" fmla="*/ 0 h 1752600"/>
              <a:gd name="connsiteX3" fmla="*/ 0 w 2169994"/>
              <a:gd name="connsiteY3" fmla="*/ 0 h 1752600"/>
              <a:gd name="connsiteX4" fmla="*/ 109182 w 2169994"/>
              <a:gd name="connsiteY4" fmla="*/ 95535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94" h="1752600">
                <a:moveTo>
                  <a:pt x="109182" y="95535"/>
                </a:moveTo>
                <a:lnTo>
                  <a:pt x="2169994" y="1752600"/>
                </a:lnTo>
                <a:lnTo>
                  <a:pt x="2169994" y="0"/>
                </a:lnTo>
                <a:lnTo>
                  <a:pt x="0" y="0"/>
                </a:lnTo>
                <a:lnTo>
                  <a:pt x="109182" y="95535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A9A6DC-000E-D530-8ECA-E54B6A26E4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339075"/>
            <a:ext cx="6629396" cy="850262"/>
          </a:xfrm>
        </p:spPr>
        <p:txBody>
          <a:bodyPr>
            <a:normAutofit fontScale="90000"/>
          </a:bodyPr>
          <a:lstStyle/>
          <a:p>
            <a:r>
              <a:rPr lang="en-US" dirty="0"/>
              <a:t>D-SNP Policy Guide Discussion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43D431C-F7A8-E311-4A18-93EFE557A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3" name="Picture 2" descr="A logo with people in the middle&#10;&#10;Description automatically generated">
            <a:extLst>
              <a:ext uri="{FF2B5EF4-FFF2-40B4-BE49-F238E27FC236}">
                <a16:creationId xmlns:a16="http://schemas.microsoft.com/office/drawing/2014/main" id="{D149CB64-C03C-03CC-B0D7-A433FBEA5D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" y="2204"/>
            <a:ext cx="1524004" cy="152400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53A8ED2-0F0A-FDC3-E46F-E57B095018A4}"/>
              </a:ext>
            </a:extLst>
          </p:cNvPr>
          <p:cNvSpPr txBox="1"/>
          <p:nvPr/>
        </p:nvSpPr>
        <p:spPr>
          <a:xfrm>
            <a:off x="647700" y="1401922"/>
            <a:ext cx="78486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buFont typeface="+mj-lt"/>
              <a:buAutoNum type="arabicPeriod"/>
            </a:pPr>
            <a:r>
              <a:rPr lang="en-US" sz="1600" kern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should be our primary concerns about implementing the 2026 policy guide?</a:t>
            </a:r>
            <a:br>
              <a:rPr lang="en-US" sz="1600" kern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kern="100" dirty="0">
              <a:effectLst/>
              <a:latin typeface="Cambria" panose="02040503050406030204" pitchFamily="18" charset="0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1600" kern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should we be thinking about marketing materials for the dementia population?</a:t>
            </a:r>
            <a:br>
              <a:rPr lang="en-US" sz="1600" kern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kern="100" dirty="0">
              <a:effectLst/>
              <a:latin typeface="Cambria" panose="02040503050406030204" pitchFamily="18" charset="0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1600" kern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add-ons might make D-SNPs attractive to dementia patients and families?</a:t>
            </a:r>
            <a:br>
              <a:rPr lang="en-US" sz="1600" kern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kern="100" dirty="0">
              <a:effectLst/>
              <a:latin typeface="Cambria" panose="02040503050406030204" pitchFamily="18" charset="0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1600" kern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kind of network should we envision to support dementia patients and families? Gerontology? respite services? CBAS? IHSS?</a:t>
            </a:r>
            <a:br>
              <a:rPr lang="en-US" sz="1600" kern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kern="100" dirty="0">
              <a:effectLst/>
              <a:latin typeface="Cambria" panose="02040503050406030204" pitchFamily="18" charset="0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1600" kern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types of CHWs or CBOs in general will be used to support dementia care? </a:t>
            </a:r>
            <a:br>
              <a:rPr lang="en-US" sz="1600" kern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kern="100" dirty="0">
              <a:effectLst/>
              <a:latin typeface="Cambria" panose="02040503050406030204" pitchFamily="18" charset="0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1600" kern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Could a D-SNP like model work for dementia care patients?</a:t>
            </a:r>
            <a:br>
              <a:rPr lang="en-US" sz="1600" kern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kern="100" dirty="0">
              <a:effectLst/>
              <a:latin typeface="Cambria" panose="02040503050406030204" pitchFamily="18" charset="0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1600" kern="1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Times New Roman (Body CS)"/>
              </a:rPr>
              <a:t>How should we consider the overall issue of decision making and consent for dementia patients signing up for a D-SNP? </a:t>
            </a:r>
            <a:endParaRPr lang="en-US" sz="1600" kern="100" dirty="0">
              <a:effectLst/>
              <a:latin typeface="Cambria" panose="02040503050406030204" pitchFamily="18" charset="0"/>
              <a:ea typeface="Aptos" panose="020B0004020202020204" pitchFamily="34" charset="0"/>
              <a:cs typeface="Times New Roman (Body CS)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1797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78C76-7D59-9639-CCC2-E8FA0359C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226ED78D-A4C1-D961-6880-D87B5533F663}"/>
              </a:ext>
            </a:extLst>
          </p:cNvPr>
          <p:cNvSpPr/>
          <p:nvPr/>
        </p:nvSpPr>
        <p:spPr>
          <a:xfrm>
            <a:off x="6974008" y="0"/>
            <a:ext cx="2169995" cy="1752600"/>
          </a:xfrm>
          <a:custGeom>
            <a:avLst/>
            <a:gdLst>
              <a:gd name="connsiteX0" fmla="*/ 109182 w 2169994"/>
              <a:gd name="connsiteY0" fmla="*/ 95535 h 1733266"/>
              <a:gd name="connsiteX1" fmla="*/ 2142698 w 2169994"/>
              <a:gd name="connsiteY1" fmla="*/ 1733266 h 1733266"/>
              <a:gd name="connsiteX2" fmla="*/ 2169994 w 2169994"/>
              <a:gd name="connsiteY2" fmla="*/ 0 h 1733266"/>
              <a:gd name="connsiteX3" fmla="*/ 0 w 2169994"/>
              <a:gd name="connsiteY3" fmla="*/ 0 h 1733266"/>
              <a:gd name="connsiteX4" fmla="*/ 109182 w 2169994"/>
              <a:gd name="connsiteY4" fmla="*/ 95535 h 1733266"/>
              <a:gd name="connsiteX0" fmla="*/ 109182 w 2169994"/>
              <a:gd name="connsiteY0" fmla="*/ 95535 h 1752600"/>
              <a:gd name="connsiteX1" fmla="*/ 2169994 w 2169994"/>
              <a:gd name="connsiteY1" fmla="*/ 1752600 h 1752600"/>
              <a:gd name="connsiteX2" fmla="*/ 2169994 w 2169994"/>
              <a:gd name="connsiteY2" fmla="*/ 0 h 1752600"/>
              <a:gd name="connsiteX3" fmla="*/ 0 w 2169994"/>
              <a:gd name="connsiteY3" fmla="*/ 0 h 1752600"/>
              <a:gd name="connsiteX4" fmla="*/ 109182 w 2169994"/>
              <a:gd name="connsiteY4" fmla="*/ 95535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94" h="1752600">
                <a:moveTo>
                  <a:pt x="109182" y="95535"/>
                </a:moveTo>
                <a:lnTo>
                  <a:pt x="2169994" y="1752600"/>
                </a:lnTo>
                <a:lnTo>
                  <a:pt x="2169994" y="0"/>
                </a:lnTo>
                <a:lnTo>
                  <a:pt x="0" y="0"/>
                </a:lnTo>
                <a:lnTo>
                  <a:pt x="109182" y="95535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8D44E83-74AE-DC1C-CD10-1A29306B7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9846"/>
          <a:stretch>
            <a:fillRect/>
          </a:stretch>
        </p:blipFill>
        <p:spPr bwMode="auto">
          <a:xfrm>
            <a:off x="304806" y="5334006"/>
            <a:ext cx="1178761" cy="11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C93B5C-C997-FD6E-B399-4A92EB3DDB49}"/>
              </a:ext>
            </a:extLst>
          </p:cNvPr>
          <p:cNvSpPr txBox="1"/>
          <p:nvPr/>
        </p:nvSpPr>
        <p:spPr>
          <a:xfrm>
            <a:off x="1524000" y="6000691"/>
            <a:ext cx="670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ambria" pitchFamily="18" charset="0"/>
              </a:rPr>
              <a:t>Cal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ifornia</a:t>
            </a:r>
            <a:r>
              <a:rPr lang="en-US" sz="2000" b="1" dirty="0">
                <a:latin typeface="Cambria" pitchFamily="18" charset="0"/>
              </a:rPr>
              <a:t> H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ealth</a:t>
            </a:r>
            <a:r>
              <a:rPr lang="en-US" sz="2000" b="1" dirty="0">
                <a:latin typeface="Cambria" pitchFamily="18" charset="0"/>
              </a:rPr>
              <a:t> 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olicy</a:t>
            </a:r>
            <a:r>
              <a:rPr lang="en-US" sz="2000" b="1" dirty="0">
                <a:latin typeface="Cambria" pitchFamily="18" charset="0"/>
              </a:rPr>
              <a:t> S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trategies, LLC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3ADCC863-C7FC-5A70-3488-BDB61D9805C9}"/>
              </a:ext>
            </a:extLst>
          </p:cNvPr>
          <p:cNvSpPr/>
          <p:nvPr/>
        </p:nvSpPr>
        <p:spPr>
          <a:xfrm>
            <a:off x="1600200" y="6355087"/>
            <a:ext cx="7086600" cy="45719"/>
          </a:xfrm>
          <a:prstGeom prst="flowChartDecision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D9FA1E4D-6EA3-764E-8F00-A88E34367A1A}"/>
              </a:ext>
            </a:extLst>
          </p:cNvPr>
          <p:cNvSpPr/>
          <p:nvPr/>
        </p:nvSpPr>
        <p:spPr>
          <a:xfrm>
            <a:off x="7848600" y="0"/>
            <a:ext cx="1295400" cy="1066800"/>
          </a:xfrm>
          <a:custGeom>
            <a:avLst/>
            <a:gdLst>
              <a:gd name="connsiteX0" fmla="*/ 109182 w 2169994"/>
              <a:gd name="connsiteY0" fmla="*/ 95535 h 1733266"/>
              <a:gd name="connsiteX1" fmla="*/ 2142698 w 2169994"/>
              <a:gd name="connsiteY1" fmla="*/ 1733266 h 1733266"/>
              <a:gd name="connsiteX2" fmla="*/ 2169994 w 2169994"/>
              <a:gd name="connsiteY2" fmla="*/ 0 h 1733266"/>
              <a:gd name="connsiteX3" fmla="*/ 0 w 2169994"/>
              <a:gd name="connsiteY3" fmla="*/ 0 h 1733266"/>
              <a:gd name="connsiteX4" fmla="*/ 109182 w 2169994"/>
              <a:gd name="connsiteY4" fmla="*/ 95535 h 1733266"/>
              <a:gd name="connsiteX0" fmla="*/ 109182 w 2169994"/>
              <a:gd name="connsiteY0" fmla="*/ 95535 h 1752600"/>
              <a:gd name="connsiteX1" fmla="*/ 2169994 w 2169994"/>
              <a:gd name="connsiteY1" fmla="*/ 1752600 h 1752600"/>
              <a:gd name="connsiteX2" fmla="*/ 2169994 w 2169994"/>
              <a:gd name="connsiteY2" fmla="*/ 0 h 1752600"/>
              <a:gd name="connsiteX3" fmla="*/ 0 w 2169994"/>
              <a:gd name="connsiteY3" fmla="*/ 0 h 1752600"/>
              <a:gd name="connsiteX4" fmla="*/ 109182 w 2169994"/>
              <a:gd name="connsiteY4" fmla="*/ 95535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94" h="1752600">
                <a:moveTo>
                  <a:pt x="109182" y="95535"/>
                </a:moveTo>
                <a:lnTo>
                  <a:pt x="2169994" y="1752600"/>
                </a:lnTo>
                <a:lnTo>
                  <a:pt x="2169994" y="0"/>
                </a:lnTo>
                <a:lnTo>
                  <a:pt x="0" y="0"/>
                </a:lnTo>
                <a:lnTo>
                  <a:pt x="109182" y="95535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7C9DF1-4C44-9026-63CF-4652AD51F1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0748" y="263476"/>
            <a:ext cx="6629396" cy="1048400"/>
          </a:xfrm>
        </p:spPr>
        <p:txBody>
          <a:bodyPr>
            <a:normAutofit fontScale="90000"/>
          </a:bodyPr>
          <a:lstStyle/>
          <a:p>
            <a:r>
              <a:rPr lang="en-US" dirty="0"/>
              <a:t>Announcements and </a:t>
            </a:r>
            <a:br>
              <a:rPr lang="en-US" dirty="0"/>
            </a:br>
            <a:r>
              <a:rPr lang="en-US" dirty="0"/>
              <a:t>Upcoming Meetings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29F8F25-1CCA-0C5B-3E3E-26533C3B0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3" name="Picture 2" descr="A logo with people in the middle&#10;&#10;Description automatically generated">
            <a:extLst>
              <a:ext uri="{FF2B5EF4-FFF2-40B4-BE49-F238E27FC236}">
                <a16:creationId xmlns:a16="http://schemas.microsoft.com/office/drawing/2014/main" id="{65A64BC0-7C4E-D6D0-1270-CE75D172D4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" y="2204"/>
            <a:ext cx="1524004" cy="152400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4494992-7D51-FB94-5A0D-4FB81E4D78EF}"/>
              </a:ext>
            </a:extLst>
          </p:cNvPr>
          <p:cNvSpPr txBox="1"/>
          <p:nvPr/>
        </p:nvSpPr>
        <p:spPr>
          <a:xfrm>
            <a:off x="838200" y="1880604"/>
            <a:ext cx="7658100" cy="4061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Next Learning Collaborative Meeting: </a:t>
            </a:r>
            <a:b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</a:b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Wednesday, May 14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th</a:t>
            </a: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 at 12:00 PM </a:t>
            </a:r>
            <a:b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</a:b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Topic of </a:t>
            </a:r>
            <a:r>
              <a:rPr lang="en-US" sz="200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Focus: </a:t>
            </a:r>
            <a:br>
              <a:rPr lang="en-US" sz="2000" i="1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</a:b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Additional Upcoming Meetings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07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Meeting #19: Wednesday, June 11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th</a:t>
            </a: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, 12:00 PM</a:t>
            </a:r>
          </a:p>
          <a:p>
            <a:pPr lvl="1">
              <a:lnSpc>
                <a:spcPct val="107000"/>
              </a:lnSpc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Topic: </a:t>
            </a:r>
            <a:r>
              <a:rPr lang="en-US" sz="2000" i="1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In-Home Supportive Services Update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07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No meeting in July</a:t>
            </a:r>
            <a:br>
              <a:rPr lang="en-US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</a:b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ECM Managers/Directors Ad-Hoc Meeting: </a:t>
            </a:r>
            <a:b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</a:b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Wednesday, May 7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th</a:t>
            </a: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, 1:00 PM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12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6974008" y="0"/>
            <a:ext cx="2169995" cy="1752600"/>
          </a:xfrm>
          <a:custGeom>
            <a:avLst/>
            <a:gdLst>
              <a:gd name="connsiteX0" fmla="*/ 109182 w 2169994"/>
              <a:gd name="connsiteY0" fmla="*/ 95535 h 1733266"/>
              <a:gd name="connsiteX1" fmla="*/ 2142698 w 2169994"/>
              <a:gd name="connsiteY1" fmla="*/ 1733266 h 1733266"/>
              <a:gd name="connsiteX2" fmla="*/ 2169994 w 2169994"/>
              <a:gd name="connsiteY2" fmla="*/ 0 h 1733266"/>
              <a:gd name="connsiteX3" fmla="*/ 0 w 2169994"/>
              <a:gd name="connsiteY3" fmla="*/ 0 h 1733266"/>
              <a:gd name="connsiteX4" fmla="*/ 109182 w 2169994"/>
              <a:gd name="connsiteY4" fmla="*/ 95535 h 1733266"/>
              <a:gd name="connsiteX0" fmla="*/ 109182 w 2169994"/>
              <a:gd name="connsiteY0" fmla="*/ 95535 h 1752600"/>
              <a:gd name="connsiteX1" fmla="*/ 2169994 w 2169994"/>
              <a:gd name="connsiteY1" fmla="*/ 1752600 h 1752600"/>
              <a:gd name="connsiteX2" fmla="*/ 2169994 w 2169994"/>
              <a:gd name="connsiteY2" fmla="*/ 0 h 1752600"/>
              <a:gd name="connsiteX3" fmla="*/ 0 w 2169994"/>
              <a:gd name="connsiteY3" fmla="*/ 0 h 1752600"/>
              <a:gd name="connsiteX4" fmla="*/ 109182 w 2169994"/>
              <a:gd name="connsiteY4" fmla="*/ 95535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94" h="1752600">
                <a:moveTo>
                  <a:pt x="109182" y="95535"/>
                </a:moveTo>
                <a:lnTo>
                  <a:pt x="2169994" y="1752600"/>
                </a:lnTo>
                <a:lnTo>
                  <a:pt x="2169994" y="0"/>
                </a:lnTo>
                <a:lnTo>
                  <a:pt x="0" y="0"/>
                </a:lnTo>
                <a:lnTo>
                  <a:pt x="109182" y="95535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9846"/>
          <a:stretch>
            <a:fillRect/>
          </a:stretch>
        </p:blipFill>
        <p:spPr bwMode="auto">
          <a:xfrm>
            <a:off x="304806" y="5334006"/>
            <a:ext cx="1178761" cy="11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6000691"/>
            <a:ext cx="670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ambria" pitchFamily="18" charset="0"/>
              </a:rPr>
              <a:t>Cal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ifornia</a:t>
            </a:r>
            <a:r>
              <a:rPr lang="en-US" sz="2000" b="1" dirty="0">
                <a:latin typeface="Cambria" pitchFamily="18" charset="0"/>
              </a:rPr>
              <a:t> H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ealth</a:t>
            </a:r>
            <a:r>
              <a:rPr lang="en-US" sz="2000" b="1" dirty="0">
                <a:latin typeface="Cambria" pitchFamily="18" charset="0"/>
              </a:rPr>
              <a:t> 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olicy</a:t>
            </a:r>
            <a:r>
              <a:rPr lang="en-US" sz="2000" b="1" dirty="0">
                <a:latin typeface="Cambria" pitchFamily="18" charset="0"/>
              </a:rPr>
              <a:t> S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trategies, LLC</a:t>
            </a:r>
          </a:p>
        </p:txBody>
      </p:sp>
      <p:sp>
        <p:nvSpPr>
          <p:cNvPr id="6" name="Flowchart: Decision 5"/>
          <p:cNvSpPr/>
          <p:nvPr/>
        </p:nvSpPr>
        <p:spPr>
          <a:xfrm>
            <a:off x="1600200" y="6355087"/>
            <a:ext cx="7086600" cy="45719"/>
          </a:xfrm>
          <a:prstGeom prst="flowChartDecision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848600" y="0"/>
            <a:ext cx="1295400" cy="1066800"/>
          </a:xfrm>
          <a:custGeom>
            <a:avLst/>
            <a:gdLst>
              <a:gd name="connsiteX0" fmla="*/ 109182 w 2169994"/>
              <a:gd name="connsiteY0" fmla="*/ 95535 h 1733266"/>
              <a:gd name="connsiteX1" fmla="*/ 2142698 w 2169994"/>
              <a:gd name="connsiteY1" fmla="*/ 1733266 h 1733266"/>
              <a:gd name="connsiteX2" fmla="*/ 2169994 w 2169994"/>
              <a:gd name="connsiteY2" fmla="*/ 0 h 1733266"/>
              <a:gd name="connsiteX3" fmla="*/ 0 w 2169994"/>
              <a:gd name="connsiteY3" fmla="*/ 0 h 1733266"/>
              <a:gd name="connsiteX4" fmla="*/ 109182 w 2169994"/>
              <a:gd name="connsiteY4" fmla="*/ 95535 h 1733266"/>
              <a:gd name="connsiteX0" fmla="*/ 109182 w 2169994"/>
              <a:gd name="connsiteY0" fmla="*/ 95535 h 1752600"/>
              <a:gd name="connsiteX1" fmla="*/ 2169994 w 2169994"/>
              <a:gd name="connsiteY1" fmla="*/ 1752600 h 1752600"/>
              <a:gd name="connsiteX2" fmla="*/ 2169994 w 2169994"/>
              <a:gd name="connsiteY2" fmla="*/ 0 h 1752600"/>
              <a:gd name="connsiteX3" fmla="*/ 0 w 2169994"/>
              <a:gd name="connsiteY3" fmla="*/ 0 h 1752600"/>
              <a:gd name="connsiteX4" fmla="*/ 109182 w 2169994"/>
              <a:gd name="connsiteY4" fmla="*/ 95535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94" h="1752600">
                <a:moveTo>
                  <a:pt x="109182" y="95535"/>
                </a:moveTo>
                <a:lnTo>
                  <a:pt x="2169994" y="1752600"/>
                </a:lnTo>
                <a:lnTo>
                  <a:pt x="2169994" y="0"/>
                </a:lnTo>
                <a:lnTo>
                  <a:pt x="0" y="0"/>
                </a:lnTo>
                <a:lnTo>
                  <a:pt x="109182" y="95535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0837" y="464677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000" dirty="0">
              <a:latin typeface="Cambria" pitchFamily="18" charset="0"/>
            </a:endParaRPr>
          </a:p>
          <a:p>
            <a:endParaRPr lang="en-US" sz="3000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047" y="495355"/>
            <a:ext cx="7239000" cy="516577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Cambria" pitchFamily="18" charset="0"/>
              </a:rPr>
              <a:t>Agenda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F1BAD8F-000B-BEE7-E417-2394498F2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646" y="1465120"/>
            <a:ext cx="8229600" cy="3367703"/>
          </a:xfrm>
        </p:spPr>
        <p:txBody>
          <a:bodyPr anchor="ctr">
            <a:normAutofit/>
          </a:bodyPr>
          <a:lstStyle/>
          <a:p>
            <a:r>
              <a:rPr lang="en-US" sz="2800" dirty="0">
                <a:latin typeface="Cambria" panose="02040503050406030204" pitchFamily="18" charset="0"/>
              </a:rPr>
              <a:t>Welcome and Introductions</a:t>
            </a:r>
          </a:p>
          <a:p>
            <a:r>
              <a:rPr lang="en-US" sz="2800" dirty="0">
                <a:latin typeface="Cambria" panose="02040503050406030204" pitchFamily="18" charset="0"/>
              </a:rPr>
              <a:t>Federal Budget and Administration Update</a:t>
            </a:r>
            <a:endParaRPr lang="en-US" sz="2400" dirty="0">
              <a:latin typeface="Cambria" panose="02040503050406030204" pitchFamily="18" charset="0"/>
            </a:endParaRPr>
          </a:p>
          <a:p>
            <a:r>
              <a:rPr lang="en-US" sz="2800" dirty="0">
                <a:latin typeface="Cambria" panose="02040503050406030204" pitchFamily="18" charset="0"/>
              </a:rPr>
              <a:t>D-SNP Policy Guide Follow-up Discussion</a:t>
            </a:r>
          </a:p>
          <a:p>
            <a:r>
              <a:rPr lang="en-US" sz="2800" dirty="0">
                <a:latin typeface="Cambria" panose="02040503050406030204" pitchFamily="18" charset="0"/>
              </a:rPr>
              <a:t>Announcements and Upcoming Meetings</a:t>
            </a:r>
          </a:p>
        </p:txBody>
      </p:sp>
      <p:pic>
        <p:nvPicPr>
          <p:cNvPr id="3" name="Picture 2" descr="A logo with people in the middle&#10;&#10;Description automatically generated">
            <a:extLst>
              <a:ext uri="{FF2B5EF4-FFF2-40B4-BE49-F238E27FC236}">
                <a16:creationId xmlns:a16="http://schemas.microsoft.com/office/drawing/2014/main" id="{FA05A924-3540-EFBB-C312-4B830FDE3F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" y="2204"/>
            <a:ext cx="1524004" cy="1524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751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F874D-4B1F-A1FE-1578-E10BD57A8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400404"/>
            <a:ext cx="6858000" cy="2089319"/>
          </a:xfrm>
        </p:spPr>
        <p:txBody>
          <a:bodyPr>
            <a:normAutofit/>
          </a:bodyPr>
          <a:lstStyle/>
          <a:p>
            <a:r>
              <a:rPr lang="en-US" sz="3300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Programs Serving Older Adults &amp; Persons with Disabilities:</a:t>
            </a:r>
            <a:br>
              <a:rPr lang="en-US" sz="3300" dirty="0">
                <a:solidFill>
                  <a:schemeClr val="accent1"/>
                </a:solidFill>
                <a:latin typeface="Franklin Gothic Demi" panose="020B0703020102020204" pitchFamily="34" charset="0"/>
              </a:rPr>
            </a:br>
            <a:r>
              <a:rPr lang="en-US" sz="3300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HHS Cuts &amp; Federal Budget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683898-534C-0AA8-B628-C760019C17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793515"/>
            <a:ext cx="6858000" cy="1528339"/>
          </a:xfrm>
        </p:spPr>
        <p:txBody>
          <a:bodyPr>
            <a:normAutofit/>
          </a:bodyPr>
          <a:lstStyle/>
          <a:p>
            <a:r>
              <a:rPr lang="en-US" dirty="0" err="1"/>
              <a:t>CalAIM</a:t>
            </a:r>
            <a:r>
              <a:rPr lang="en-US" dirty="0"/>
              <a:t> Statewide Dementia Learning Collaborative</a:t>
            </a:r>
          </a:p>
          <a:p>
            <a:r>
              <a:rPr lang="en-US" dirty="0"/>
              <a:t>April 2, 2025</a:t>
            </a:r>
          </a:p>
          <a:p>
            <a:endParaRPr lang="en-US" dirty="0"/>
          </a:p>
          <a:p>
            <a:r>
              <a:rPr lang="en-US" dirty="0"/>
              <a:t>Presented By Cathy Senderling-McDonald, Catbird Strategies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9F4820-9FA5-42D2-EEA0-9BF24D17BF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216" y="415142"/>
            <a:ext cx="1607568" cy="13629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0FE356-FF63-CDCC-585A-D4988D08E2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5329" y="228600"/>
            <a:ext cx="2839455" cy="1362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645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0B872-5C46-A466-E40D-51E90A66D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Presentation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C425C-4211-1C23-4503-672FD51AE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Latest on Federal Budget Reconciliation</a:t>
            </a:r>
          </a:p>
          <a:p>
            <a:pPr lvl="1"/>
            <a:r>
              <a:rPr lang="en-US" dirty="0"/>
              <a:t>Senate “Current Policy Baseline” Gambit</a:t>
            </a:r>
          </a:p>
          <a:p>
            <a:pPr lvl="1"/>
            <a:r>
              <a:rPr lang="en-US" dirty="0"/>
              <a:t>House Floor Revolt</a:t>
            </a:r>
          </a:p>
          <a:p>
            <a:r>
              <a:rPr lang="en-US" dirty="0"/>
              <a:t>U.S. Health and Human Services (HHS)Department Cuts</a:t>
            </a:r>
          </a:p>
          <a:p>
            <a:pPr lvl="1"/>
            <a:r>
              <a:rPr lang="en-US" dirty="0"/>
              <a:t>Program and Staffing Reductions</a:t>
            </a:r>
          </a:p>
          <a:p>
            <a:pPr lvl="1"/>
            <a:r>
              <a:rPr lang="en-US" dirty="0"/>
              <a:t>Elimination of Administration for Community Living (ACL)</a:t>
            </a:r>
          </a:p>
          <a:p>
            <a:r>
              <a:rPr lang="en-US" dirty="0"/>
              <a:t>What Can You Do at a Time Like This?</a:t>
            </a:r>
          </a:p>
        </p:txBody>
      </p:sp>
    </p:spTree>
    <p:extLst>
      <p:ext uri="{BB962C8B-B14F-4D97-AF65-F5344CB8AC3E}">
        <p14:creationId xmlns:p14="http://schemas.microsoft.com/office/powerpoint/2010/main" val="2979483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42002-7889-9AD6-A277-2B3619682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83871-51B7-81CA-C8C1-6384DB56C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Budget Reconciliation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2FCC1-4CC6-4D55-59F5-2A884A889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987576" cy="366611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Reminder of current BR status</a:t>
            </a:r>
          </a:p>
          <a:p>
            <a:pPr lvl="1"/>
            <a:r>
              <a:rPr lang="en-US" dirty="0"/>
              <a:t>House, Senate passed bills that are very different</a:t>
            </a:r>
          </a:p>
          <a:p>
            <a:pPr lvl="1"/>
            <a:r>
              <a:rPr lang="en-US" dirty="0"/>
              <a:t>Can’t move forward until key elements of bills reconciled and in agreement</a:t>
            </a:r>
          </a:p>
          <a:p>
            <a:r>
              <a:rPr lang="en-US" dirty="0"/>
              <a:t>Senate may attempt to pass updated BR bill this week</a:t>
            </a:r>
          </a:p>
          <a:p>
            <a:pPr lvl="1"/>
            <a:r>
              <a:rPr lang="en-US" dirty="0"/>
              <a:t>Parliamentarian meeting canceled yesterday (Tuesday 4/1)</a:t>
            </a:r>
          </a:p>
          <a:p>
            <a:pPr lvl="1"/>
            <a:r>
              <a:rPr lang="en-US" dirty="0"/>
              <a:t>Unclear how Senate can move forward without parliamentarian ruling</a:t>
            </a:r>
          </a:p>
          <a:p>
            <a:r>
              <a:rPr lang="en-US" dirty="0"/>
              <a:t>Senate wants to use “current policy baseline” approach</a:t>
            </a:r>
          </a:p>
          <a:p>
            <a:pPr lvl="1"/>
            <a:r>
              <a:rPr lang="en-US" dirty="0"/>
              <a:t>Basically pretending that $4.7 trillion in expiring tax cuts are free to extend</a:t>
            </a:r>
          </a:p>
          <a:p>
            <a:r>
              <a:rPr lang="en-US" dirty="0"/>
              <a:t>Senate also wants to increase debt ceiling in its BR bill</a:t>
            </a:r>
          </a:p>
          <a:p>
            <a:pPr lvl="1"/>
            <a:r>
              <a:rPr lang="en-US" dirty="0"/>
              <a:t>$5 trillion debt ceiling increase to pave way for tax cut extension</a:t>
            </a:r>
          </a:p>
        </p:txBody>
      </p:sp>
    </p:spTree>
    <p:extLst>
      <p:ext uri="{BB962C8B-B14F-4D97-AF65-F5344CB8AC3E}">
        <p14:creationId xmlns:p14="http://schemas.microsoft.com/office/powerpoint/2010/main" val="927488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17231-6143-D2A9-CE3E-28F436093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30B44-5EC2-5713-5963-4CDA81356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House Revolt – No Votes This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923CB-0963-6B8D-D310-2346AB2FD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157875" cy="35004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House waiting for Senate to make its move on reconciliation</a:t>
            </a:r>
          </a:p>
          <a:p>
            <a:r>
              <a:rPr lang="en-US" dirty="0"/>
              <a:t>Revolt among GOP members resulted in gridlock for this week</a:t>
            </a:r>
          </a:p>
          <a:p>
            <a:pPr lvl="1"/>
            <a:r>
              <a:rPr lang="en-US" dirty="0"/>
              <a:t>Related to bipartisan, female member led proxy vote bill</a:t>
            </a:r>
          </a:p>
          <a:p>
            <a:pPr lvl="1"/>
            <a:r>
              <a:rPr lang="en-US" dirty="0"/>
              <a:t>Speaker Johnson opposes bill, tried to make end run around sponsors</a:t>
            </a:r>
          </a:p>
          <a:p>
            <a:pPr lvl="1"/>
            <a:r>
              <a:rPr lang="en-US" dirty="0"/>
              <a:t>9 GOP members broke ranks to support Dems in voting against rules bill</a:t>
            </a:r>
          </a:p>
          <a:p>
            <a:pPr lvl="1"/>
            <a:r>
              <a:rPr lang="en-US" dirty="0"/>
              <a:t>Without rules, House can’t act, so adjourned for remainder of week</a:t>
            </a:r>
          </a:p>
          <a:p>
            <a:pPr lvl="1"/>
            <a:r>
              <a:rPr lang="en-US" dirty="0"/>
              <a:t>Link to article: </a:t>
            </a:r>
            <a:r>
              <a:rPr lang="en-US" dirty="0">
                <a:hlinkClick r:id="rId2"/>
              </a:rPr>
              <a:t>https://www.npr.org/2025/04/01/nx-s1-5347921/congress-proxy-voting-new-parents</a:t>
            </a:r>
            <a:r>
              <a:rPr lang="en-US" dirty="0"/>
              <a:t> </a:t>
            </a:r>
          </a:p>
          <a:p>
            <a:r>
              <a:rPr lang="en-US" dirty="0"/>
              <a:t>Politico article yesterday indicated that House Speaker intends to “muscle through” the Senate version of BR before April recess</a:t>
            </a:r>
          </a:p>
          <a:p>
            <a:pPr lvl="1"/>
            <a:r>
              <a:rPr lang="en-US" dirty="0"/>
              <a:t>A number of House Freedom Caucus members are unhappy with approach</a:t>
            </a:r>
          </a:p>
          <a:p>
            <a:pPr lvl="1"/>
            <a:r>
              <a:rPr lang="en-US" dirty="0"/>
              <a:t>House leaders will say that the House plan is “embedded” in Senate plan</a:t>
            </a:r>
          </a:p>
        </p:txBody>
      </p:sp>
    </p:spTree>
    <p:extLst>
      <p:ext uri="{BB962C8B-B14F-4D97-AF65-F5344CB8AC3E}">
        <p14:creationId xmlns:p14="http://schemas.microsoft.com/office/powerpoint/2010/main" val="3284646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78289-FE15-2A11-DE87-4C5D8D024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211E5-5ED9-6A4D-1B87-B6835F5DD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Details of HHS Restructuring:</a:t>
            </a:r>
            <a:b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</a:br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“Make America Healthy Again”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5F66E-4BE7-4D6E-98DB-B6A2BD35F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987576" cy="326350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Combination of job cuts, consolidation and centralization</a:t>
            </a:r>
          </a:p>
          <a:p>
            <a:pPr lvl="1"/>
            <a:r>
              <a:rPr lang="en-US" dirty="0"/>
              <a:t>Reducing from 82,000 full-time employees to 62,000</a:t>
            </a:r>
          </a:p>
          <a:p>
            <a:pPr lvl="1"/>
            <a:r>
              <a:rPr lang="en-US" dirty="0"/>
              <a:t>Consolidating 28 divisions down to 15</a:t>
            </a:r>
          </a:p>
          <a:p>
            <a:pPr lvl="1"/>
            <a:r>
              <a:rPr lang="en-US" dirty="0"/>
              <a:t>Consulting 10 regional offices into 5</a:t>
            </a:r>
          </a:p>
          <a:p>
            <a:pPr lvl="1"/>
            <a:r>
              <a:rPr lang="en-US" dirty="0"/>
              <a:t>Centralizing HR, IT, Procurement, Policy, &amp; External Affairs functions</a:t>
            </a:r>
          </a:p>
          <a:p>
            <a:r>
              <a:rPr lang="en-US" dirty="0"/>
              <a:t>Stated purposes</a:t>
            </a:r>
          </a:p>
          <a:p>
            <a:pPr lvl="1"/>
            <a:r>
              <a:rPr lang="en-US" dirty="0"/>
              <a:t>Compliance with Executive Order re: Workforce Optimization</a:t>
            </a:r>
          </a:p>
          <a:p>
            <a:pPr lvl="1"/>
            <a:r>
              <a:rPr lang="en-US" dirty="0"/>
              <a:t>“Save money”</a:t>
            </a:r>
          </a:p>
          <a:p>
            <a:pPr lvl="1"/>
            <a:r>
              <a:rPr lang="en-US" dirty="0"/>
              <a:t>Become “more efficient and more responsive to Americans’ needs”</a:t>
            </a:r>
          </a:p>
          <a:p>
            <a:pPr lvl="1"/>
            <a:r>
              <a:rPr lang="en-US" dirty="0"/>
              <a:t>Implement changes to “end the chronic disease epidemic”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622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7F103-1A8F-AD37-9133-106AC3D58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BC19D-AD22-ECA4-2B4B-DAB7EA09D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Potential Service Impacts for </a:t>
            </a:r>
            <a:b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</a:br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Older Adults, Persons with Disabilities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9FD9A-A3DD-7FDB-1CE3-2BB1AA40A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987576" cy="366611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Elimination of Administration for Community Living (ACL)</a:t>
            </a:r>
          </a:p>
          <a:p>
            <a:pPr lvl="1"/>
            <a:r>
              <a:rPr lang="en-US" dirty="0"/>
              <a:t>Established in 2012 to coordinate multiple departments</a:t>
            </a:r>
          </a:p>
          <a:p>
            <a:pPr lvl="1"/>
            <a:r>
              <a:rPr lang="en-US" dirty="0"/>
              <a:t>Connects and funds more than 2,500 organizations nationwide</a:t>
            </a:r>
          </a:p>
          <a:p>
            <a:pPr lvl="1"/>
            <a:r>
              <a:rPr lang="en-US" dirty="0"/>
              <a:t>Combined the Administration on Aging, Office on Disability, and Administration on Developmental Disabilities</a:t>
            </a:r>
          </a:p>
          <a:p>
            <a:r>
              <a:rPr lang="en-US" dirty="0"/>
              <a:t>ACL duties will be broken up across three offices</a:t>
            </a:r>
          </a:p>
          <a:p>
            <a:pPr lvl="1"/>
            <a:r>
              <a:rPr lang="en-US" dirty="0"/>
              <a:t>Centers for Medicare and Medicaid Services (CMS), Administration for Children and Families (ACF), Assistant Secretary for Planning and Evaluation (ASPE)</a:t>
            </a:r>
          </a:p>
          <a:p>
            <a:pPr lvl="1"/>
            <a:r>
              <a:rPr lang="en-US" dirty="0"/>
              <a:t>But ASPE also being merged with another department into “Office of Strategy,” so their role is unclear</a:t>
            </a:r>
          </a:p>
        </p:txBody>
      </p:sp>
    </p:spTree>
    <p:extLst>
      <p:ext uri="{BB962C8B-B14F-4D97-AF65-F5344CB8AC3E}">
        <p14:creationId xmlns:p14="http://schemas.microsoft.com/office/powerpoint/2010/main" val="265727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58D87-2F22-4B66-E036-FEC5582F6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4EB71-B08B-4DBD-C77C-09B09B938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Franklin Gothic Demi" panose="020B0703020102020204" pitchFamily="34" charset="0"/>
              </a:rPr>
              <a:t>Older Americans Act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F7104-031E-A4BE-644E-8924E746D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0788"/>
            <a:ext cx="7987576" cy="366611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OAA programs are housed within ACL, so could be impacted</a:t>
            </a:r>
          </a:p>
          <a:p>
            <a:pPr lvl="1"/>
            <a:r>
              <a:rPr lang="en-US" dirty="0"/>
              <a:t>OAA is a federal law that establishes multiple programs within the Act.</a:t>
            </a:r>
          </a:p>
          <a:p>
            <a:pPr lvl="1"/>
            <a:r>
              <a:rPr lang="en-US" dirty="0"/>
              <a:t>Congress authorizes funding for the programs in the annual budget process.</a:t>
            </a:r>
          </a:p>
          <a:p>
            <a:pPr lvl="1"/>
            <a:r>
              <a:rPr lang="en-US" dirty="0"/>
              <a:t>Full-year Continuing Resolution enacted in March extends funding for these programs at the prior-year level through September 30, 2025</a:t>
            </a:r>
          </a:p>
          <a:p>
            <a:pPr lvl="1"/>
            <a:r>
              <a:rPr lang="en-US" dirty="0"/>
              <a:t>The Impoundments Control Act would apply to these programs if President Trump were to attempt to defund them or defer payments to states</a:t>
            </a:r>
          </a:p>
          <a:p>
            <a:r>
              <a:rPr lang="en-US" dirty="0"/>
              <a:t>HHS has not provided details on where OAA programs will be moved to following elimination of ACL</a:t>
            </a:r>
          </a:p>
        </p:txBody>
      </p:sp>
    </p:spTree>
    <p:extLst>
      <p:ext uri="{BB962C8B-B14F-4D97-AF65-F5344CB8AC3E}">
        <p14:creationId xmlns:p14="http://schemas.microsoft.com/office/powerpoint/2010/main" val="997144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47E92F153E174F8DC4170EBF3B1379" ma:contentTypeVersion="13" ma:contentTypeDescription="Create a new document." ma:contentTypeScope="" ma:versionID="beb837dc495e7fd58bb28d88a4ba96d2">
  <xsd:schema xmlns:xsd="http://www.w3.org/2001/XMLSchema" xmlns:xs="http://www.w3.org/2001/XMLSchema" xmlns:p="http://schemas.microsoft.com/office/2006/metadata/properties" xmlns:ns2="629118e9-5960-4b99-9053-10bd902ae2ee" xmlns:ns3="11f24a16-492c-4318-b04f-4668ede06bfd" targetNamespace="http://schemas.microsoft.com/office/2006/metadata/properties" ma:root="true" ma:fieldsID="84dabb8ac6e89e432681e19067e5c56b" ns2:_="" ns3:_="">
    <xsd:import namespace="629118e9-5960-4b99-9053-10bd902ae2ee"/>
    <xsd:import namespace="11f24a16-492c-4318-b04f-4668ede06b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118e9-5960-4b99-9053-10bd902ae2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5ce6d1cc-fc4c-46df-a99b-1a7cfae473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f24a16-492c-4318-b04f-4668ede06bf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4fe7a2a-3c7c-45cd-9e94-6fd6fdac41e9}" ma:internalName="TaxCatchAll" ma:showField="CatchAllData" ma:web="11f24a16-492c-4318-b04f-4668ede06b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9118e9-5960-4b99-9053-10bd902ae2ee">
      <Terms xmlns="http://schemas.microsoft.com/office/infopath/2007/PartnerControls"/>
    </lcf76f155ced4ddcb4097134ff3c332f>
    <TaxCatchAll xmlns="11f24a16-492c-4318-b04f-4668ede06bfd" xsi:nil="true"/>
  </documentManagement>
</p:properties>
</file>

<file path=customXml/itemProps1.xml><?xml version="1.0" encoding="utf-8"?>
<ds:datastoreItem xmlns:ds="http://schemas.openxmlformats.org/officeDocument/2006/customXml" ds:itemID="{B9832F93-A149-4367-85D0-812FFF1071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9118e9-5960-4b99-9053-10bd902ae2ee"/>
    <ds:schemaRef ds:uri="11f24a16-492c-4318-b04f-4668ede06b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0281A1-5260-4578-BC18-1B0E77F958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F2010C-1312-44DB-B0FA-3B5473BF6224}">
  <ds:schemaRefs>
    <ds:schemaRef ds:uri="http://schemas.microsoft.com/office/2006/metadata/properties"/>
    <ds:schemaRef ds:uri="http://schemas.microsoft.com/office/infopath/2007/PartnerControls"/>
    <ds:schemaRef ds:uri="629118e9-5960-4b99-9053-10bd902ae2ee"/>
    <ds:schemaRef ds:uri="11f24a16-492c-4318-b04f-4668ede06bf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21155</TotalTime>
  <Words>1296</Words>
  <Application>Microsoft Office PowerPoint</Application>
  <PresentationFormat>On-screen Show (4:3)</PresentationFormat>
  <Paragraphs>139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Aptos</vt:lpstr>
      <vt:lpstr>Aptos Display</vt:lpstr>
      <vt:lpstr>Arial</vt:lpstr>
      <vt:lpstr>Calibri</vt:lpstr>
      <vt:lpstr>Cambria</vt:lpstr>
      <vt:lpstr>CnG Condensed</vt:lpstr>
      <vt:lpstr>Franklin Gothic Demi</vt:lpstr>
      <vt:lpstr>Helvetica</vt:lpstr>
      <vt:lpstr>Symbol</vt:lpstr>
      <vt:lpstr>Office Theme</vt:lpstr>
      <vt:lpstr>Office Theme</vt:lpstr>
      <vt:lpstr>PowerPoint Presentation</vt:lpstr>
      <vt:lpstr>Agenda</vt:lpstr>
      <vt:lpstr>Programs Serving Older Adults &amp; Persons with Disabilities: HHS Cuts &amp; Federal Budget Updates</vt:lpstr>
      <vt:lpstr>Presentation Overview</vt:lpstr>
      <vt:lpstr>Budget Reconciliation Updates</vt:lpstr>
      <vt:lpstr>House Revolt – No Votes This Week</vt:lpstr>
      <vt:lpstr>Details of HHS Restructuring: “Make America Healthy Again”</vt:lpstr>
      <vt:lpstr>Potential Service Impacts for  Older Adults, Persons with Disabilities</vt:lpstr>
      <vt:lpstr>Older Americans Act Programs</vt:lpstr>
      <vt:lpstr>Layoffs Began on April 1</vt:lpstr>
      <vt:lpstr>Administration for Community Living</vt:lpstr>
      <vt:lpstr>Effects Elsewhere in HHS</vt:lpstr>
      <vt:lpstr>What Can You Do?</vt:lpstr>
      <vt:lpstr>Resource Links</vt:lpstr>
      <vt:lpstr>Questions?</vt:lpstr>
      <vt:lpstr>D-SNP Policy Guide Discussion</vt:lpstr>
      <vt:lpstr>Announcements and  Upcoming Meetings</vt:lpstr>
    </vt:vector>
  </TitlesOfParts>
  <Company>Outside 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 Team</dc:creator>
  <cp:lastModifiedBy>Jasmine Lacsamana</cp:lastModifiedBy>
  <cp:revision>243</cp:revision>
  <cp:lastPrinted>2023-08-11T03:12:41Z</cp:lastPrinted>
  <dcterms:created xsi:type="dcterms:W3CDTF">2016-05-06T19:19:41Z</dcterms:created>
  <dcterms:modified xsi:type="dcterms:W3CDTF">2025-04-02T20:03:58Z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0x0101008C47E92F153E174F8DC4170EBF3B1379</vt:lpwstr>
  </property>
  <property fmtid="{D5CDD505-2E9C-101B-9397-08002B2CF9AE}" pid="3" name="MediaServiceImageTags">
    <vt:lpwstr/>
  </property>
</Properties>
</file>